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25"/>
  </p:notesMasterIdLst>
  <p:handoutMasterIdLst>
    <p:handoutMasterId r:id="rId26"/>
  </p:handoutMasterIdLst>
  <p:sldIdLst>
    <p:sldId id="256" r:id="rId2"/>
    <p:sldId id="288" r:id="rId3"/>
    <p:sldId id="311" r:id="rId4"/>
    <p:sldId id="310" r:id="rId5"/>
    <p:sldId id="289" r:id="rId6"/>
    <p:sldId id="261" r:id="rId7"/>
    <p:sldId id="259" r:id="rId8"/>
    <p:sldId id="293" r:id="rId9"/>
    <p:sldId id="291" r:id="rId10"/>
    <p:sldId id="292" r:id="rId11"/>
    <p:sldId id="294" r:id="rId12"/>
    <p:sldId id="301" r:id="rId13"/>
    <p:sldId id="303" r:id="rId14"/>
    <p:sldId id="302" r:id="rId15"/>
    <p:sldId id="296" r:id="rId16"/>
    <p:sldId id="297" r:id="rId17"/>
    <p:sldId id="298" r:id="rId18"/>
    <p:sldId id="304" r:id="rId19"/>
    <p:sldId id="305" r:id="rId20"/>
    <p:sldId id="306" r:id="rId21"/>
    <p:sldId id="307" r:id="rId22"/>
    <p:sldId id="308" r:id="rId23"/>
    <p:sldId id="309"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7862" autoAdjust="0"/>
  </p:normalViewPr>
  <p:slideViewPr>
    <p:cSldViewPr snapToGrid="0">
      <p:cViewPr varScale="1">
        <p:scale>
          <a:sx n="106" d="100"/>
          <a:sy n="106" d="100"/>
        </p:scale>
        <p:origin x="144" y="168"/>
      </p:cViewPr>
      <p:guideLst>
        <p:guide orient="horz" pos="2160"/>
        <p:guide pos="3840"/>
      </p:guideLst>
    </p:cSldViewPr>
  </p:slideViewPr>
  <p:outlineViewPr>
    <p:cViewPr>
      <p:scale>
        <a:sx n="33" d="100"/>
        <a:sy n="33" d="100"/>
      </p:scale>
      <p:origin x="0" y="-1541"/>
    </p:cViewPr>
  </p:outlineViewPr>
  <p:notesTextViewPr>
    <p:cViewPr>
      <p:scale>
        <a:sx n="1" d="1"/>
        <a:sy n="1" d="1"/>
      </p:scale>
      <p:origin x="0" y="0"/>
    </p:cViewPr>
  </p:notesTextViewPr>
  <p:sorterViewPr>
    <p:cViewPr>
      <p:scale>
        <a:sx n="180" d="100"/>
        <a:sy n="180" d="100"/>
      </p:scale>
      <p:origin x="0" y="-11220"/>
    </p:cViewPr>
  </p:sorterViewPr>
  <p:notesViewPr>
    <p:cSldViewPr snapToGrid="0">
      <p:cViewPr>
        <p:scale>
          <a:sx n="80" d="100"/>
          <a:sy n="80" d="100"/>
        </p:scale>
        <p:origin x="1656" y="-14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C8789-49DA-48DF-BE5B-620E99411A7C}"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5E7CF16E-57CE-47E7-BE2B-25B684AC4026}">
      <dgm:prSet phldrT="[Text]"/>
      <dgm:spPr/>
      <dgm:t>
        <a:bodyPr/>
        <a:lstStyle/>
        <a:p>
          <a:r>
            <a:rPr lang="en-US" dirty="0"/>
            <a:t>Federal CIO Council</a:t>
          </a:r>
        </a:p>
      </dgm:t>
    </dgm:pt>
    <dgm:pt modelId="{E78D72C5-99F9-45D6-AB04-F81D97A467A3}" type="parTrans" cxnId="{126AC37F-48E2-4DB5-B169-04B600D4F864}">
      <dgm:prSet/>
      <dgm:spPr/>
      <dgm:t>
        <a:bodyPr/>
        <a:lstStyle/>
        <a:p>
          <a:endParaRPr lang="en-US"/>
        </a:p>
      </dgm:t>
    </dgm:pt>
    <dgm:pt modelId="{DD862724-F0B3-40D8-B4EB-AB7154684B29}" type="sibTrans" cxnId="{126AC37F-48E2-4DB5-B169-04B600D4F864}">
      <dgm:prSet/>
      <dgm:spPr/>
      <dgm:t>
        <a:bodyPr/>
        <a:lstStyle/>
        <a:p>
          <a:endParaRPr lang="en-US"/>
        </a:p>
      </dgm:t>
    </dgm:pt>
    <dgm:pt modelId="{0AAC1994-4217-44CB-B979-65832527A94E}">
      <dgm:prSet phldrT="[Text]"/>
      <dgm:spPr/>
      <dgm:t>
        <a:bodyPr/>
        <a:lstStyle/>
        <a:p>
          <a:r>
            <a:rPr lang="en-US" dirty="0"/>
            <a:t>Accessibility Community of Practice</a:t>
          </a:r>
        </a:p>
      </dgm:t>
      <dgm:extLst>
        <a:ext uri="{E40237B7-FDA0-4F09-8148-C483321AD2D9}">
          <dgm14:cNvPr xmlns:dgm14="http://schemas.microsoft.com/office/drawing/2010/diagram" id="0" name="" descr="Flowchart illustrating Accessiblity Communit of Practice under Federal CIO Council"/>
        </a:ext>
      </dgm:extLst>
    </dgm:pt>
    <dgm:pt modelId="{62DF96A9-6B7C-463F-935E-AC4833EAEBD2}" type="parTrans" cxnId="{66E88397-C867-4809-9846-5C350D08C57C}">
      <dgm:prSet/>
      <dgm:spPr/>
      <dgm:t>
        <a:bodyPr/>
        <a:lstStyle/>
        <a:p>
          <a:endParaRPr lang="en-US"/>
        </a:p>
      </dgm:t>
    </dgm:pt>
    <dgm:pt modelId="{6C6A533A-7BA5-41B3-8C9D-458EB3E36822}" type="sibTrans" cxnId="{66E88397-C867-4809-9846-5C350D08C57C}">
      <dgm:prSet/>
      <dgm:spPr/>
      <dgm:t>
        <a:bodyPr/>
        <a:lstStyle/>
        <a:p>
          <a:endParaRPr lang="en-US"/>
        </a:p>
      </dgm:t>
    </dgm:pt>
    <dgm:pt modelId="{A6754597-4297-4690-A252-07B3D1E96C24}">
      <dgm:prSet phldrT="[Text]"/>
      <dgm:spPr/>
      <dgm:t>
        <a:bodyPr/>
        <a:lstStyle/>
        <a:p>
          <a:r>
            <a:rPr lang="en-US" dirty="0"/>
            <a:t>Vendor /Acquisition Outreach Subcommittee</a:t>
          </a:r>
        </a:p>
      </dgm:t>
    </dgm:pt>
    <dgm:pt modelId="{4D799A0A-9B87-47D0-858B-B1FC986C2354}" type="parTrans" cxnId="{D970344B-5C7A-44BC-9CA8-EE1C2710BC48}">
      <dgm:prSet/>
      <dgm:spPr/>
      <dgm:t>
        <a:bodyPr/>
        <a:lstStyle/>
        <a:p>
          <a:endParaRPr lang="en-US"/>
        </a:p>
      </dgm:t>
    </dgm:pt>
    <dgm:pt modelId="{8F52BA95-7746-4090-AF2A-973CDED14C57}" type="sibTrans" cxnId="{D970344B-5C7A-44BC-9CA8-EE1C2710BC48}">
      <dgm:prSet/>
      <dgm:spPr/>
      <dgm:t>
        <a:bodyPr/>
        <a:lstStyle/>
        <a:p>
          <a:endParaRPr lang="en-US"/>
        </a:p>
      </dgm:t>
    </dgm:pt>
    <dgm:pt modelId="{6DA4F93E-7FC0-43DD-A9A1-92090A604CC9}">
      <dgm:prSet phldrT="[Text]"/>
      <dgm:spPr/>
      <dgm:t>
        <a:bodyPr/>
        <a:lstStyle/>
        <a:p>
          <a:r>
            <a:rPr lang="en-US" dirty="0"/>
            <a:t>Education Subcommittee</a:t>
          </a:r>
        </a:p>
      </dgm:t>
    </dgm:pt>
    <dgm:pt modelId="{72FA7FFA-331F-4651-9D7A-4174FB006919}" type="parTrans" cxnId="{7B1B5E63-B4B8-4660-9A56-5D8200E2F1C0}">
      <dgm:prSet/>
      <dgm:spPr/>
      <dgm:t>
        <a:bodyPr/>
        <a:lstStyle/>
        <a:p>
          <a:endParaRPr lang="en-US"/>
        </a:p>
      </dgm:t>
    </dgm:pt>
    <dgm:pt modelId="{AD2F1069-0BE3-466C-AF21-7B540B5F032F}" type="sibTrans" cxnId="{7B1B5E63-B4B8-4660-9A56-5D8200E2F1C0}">
      <dgm:prSet/>
      <dgm:spPr/>
      <dgm:t>
        <a:bodyPr/>
        <a:lstStyle/>
        <a:p>
          <a:endParaRPr lang="en-US"/>
        </a:p>
      </dgm:t>
    </dgm:pt>
    <dgm:pt modelId="{241FDEB1-AA89-413B-A64F-81415A136726}">
      <dgm:prSet phldrT="[Text]"/>
      <dgm:spPr/>
      <dgm:t>
        <a:bodyPr/>
        <a:lstStyle/>
        <a:p>
          <a:r>
            <a:rPr lang="en-US" dirty="0"/>
            <a:t>Best Practices Subcommittee</a:t>
          </a:r>
        </a:p>
      </dgm:t>
    </dgm:pt>
    <dgm:pt modelId="{940CF844-2A88-4073-8163-AC8AD17AAEE1}" type="parTrans" cxnId="{AA12FB18-3CDF-4098-96ED-D2E019F309D4}">
      <dgm:prSet/>
      <dgm:spPr/>
      <dgm:t>
        <a:bodyPr/>
        <a:lstStyle/>
        <a:p>
          <a:endParaRPr lang="en-US"/>
        </a:p>
      </dgm:t>
    </dgm:pt>
    <dgm:pt modelId="{79019DA1-383F-4281-A605-F8C149A31E84}" type="sibTrans" cxnId="{AA12FB18-3CDF-4098-96ED-D2E019F309D4}">
      <dgm:prSet/>
      <dgm:spPr/>
      <dgm:t>
        <a:bodyPr/>
        <a:lstStyle/>
        <a:p>
          <a:endParaRPr lang="en-US"/>
        </a:p>
      </dgm:t>
    </dgm:pt>
    <dgm:pt modelId="{61DE4E4E-06FF-4E53-B42D-8A7D0E7AC85C}">
      <dgm:prSet phldrT="[Text]"/>
      <dgm:spPr/>
      <dgm:t>
        <a:bodyPr/>
        <a:lstStyle/>
        <a:p>
          <a:r>
            <a:rPr lang="en-US" dirty="0"/>
            <a:t>Document Accessibility Community of Practice</a:t>
          </a:r>
        </a:p>
      </dgm:t>
    </dgm:pt>
    <dgm:pt modelId="{88A8BF21-0D17-4265-96EF-317DB38BD345}" type="parTrans" cxnId="{2F1FB5CB-9484-45B1-95B4-FAA96A86C2A6}">
      <dgm:prSet/>
      <dgm:spPr/>
      <dgm:t>
        <a:bodyPr/>
        <a:lstStyle/>
        <a:p>
          <a:endParaRPr lang="en-US"/>
        </a:p>
      </dgm:t>
    </dgm:pt>
    <dgm:pt modelId="{7A786BA3-F290-442D-9B84-695945546715}" type="sibTrans" cxnId="{2F1FB5CB-9484-45B1-95B4-FAA96A86C2A6}">
      <dgm:prSet/>
      <dgm:spPr/>
      <dgm:t>
        <a:bodyPr/>
        <a:lstStyle/>
        <a:p>
          <a:endParaRPr lang="en-US"/>
        </a:p>
      </dgm:t>
    </dgm:pt>
    <dgm:pt modelId="{0D3F389F-4A2F-45F1-800C-18FA6B2FA41F}">
      <dgm:prSet/>
      <dgm:spPr/>
      <dgm:t>
        <a:bodyPr/>
        <a:lstStyle/>
        <a:p>
          <a:r>
            <a:rPr lang="en-US" dirty="0"/>
            <a:t>Web Content Community of Practice</a:t>
          </a:r>
        </a:p>
      </dgm:t>
    </dgm:pt>
    <dgm:pt modelId="{BF616710-4695-45C8-8AEF-C31BE0232A87}" type="parTrans" cxnId="{88F2863C-E3CC-40C6-9F7C-637CBD3FF535}">
      <dgm:prSet/>
      <dgm:spPr/>
      <dgm:t>
        <a:bodyPr/>
        <a:lstStyle/>
        <a:p>
          <a:endParaRPr lang="en-US"/>
        </a:p>
      </dgm:t>
    </dgm:pt>
    <dgm:pt modelId="{D7B54113-465A-43B8-962B-87ADCCEB7B13}" type="sibTrans" cxnId="{88F2863C-E3CC-40C6-9F7C-637CBD3FF535}">
      <dgm:prSet/>
      <dgm:spPr/>
      <dgm:t>
        <a:bodyPr/>
        <a:lstStyle/>
        <a:p>
          <a:endParaRPr lang="en-US"/>
        </a:p>
      </dgm:t>
    </dgm:pt>
    <dgm:pt modelId="{BE1E9DCC-5867-40AB-B264-D7338206551A}">
      <dgm:prSet/>
      <dgm:spPr/>
      <dgm:t>
        <a:bodyPr/>
        <a:lstStyle/>
        <a:p>
          <a:r>
            <a:rPr lang="en-US" dirty="0"/>
            <a:t>Section 508 Testing Community of Practice</a:t>
          </a:r>
        </a:p>
      </dgm:t>
    </dgm:pt>
    <dgm:pt modelId="{4AAA56B6-AB9D-49C2-B2F3-B88F745CE4F1}" type="parTrans" cxnId="{5FF3284C-3A4F-4F09-87C3-A33E13FB5096}">
      <dgm:prSet/>
      <dgm:spPr/>
      <dgm:t>
        <a:bodyPr/>
        <a:lstStyle/>
        <a:p>
          <a:endParaRPr lang="en-US"/>
        </a:p>
      </dgm:t>
    </dgm:pt>
    <dgm:pt modelId="{2216ED25-61A1-4954-9418-BDABC5909320}" type="sibTrans" cxnId="{5FF3284C-3A4F-4F09-87C3-A33E13FB5096}">
      <dgm:prSet/>
      <dgm:spPr/>
      <dgm:t>
        <a:bodyPr/>
        <a:lstStyle/>
        <a:p>
          <a:endParaRPr lang="en-US"/>
        </a:p>
      </dgm:t>
    </dgm:pt>
    <dgm:pt modelId="{FA7CEF9E-D3DD-4EF7-B972-F9C73A8CB6D6}" type="pres">
      <dgm:prSet presAssocID="{36DC8789-49DA-48DF-BE5B-620E99411A7C}" presName="hierChild1" presStyleCnt="0">
        <dgm:presLayoutVars>
          <dgm:chPref val="1"/>
          <dgm:dir/>
          <dgm:animOne val="branch"/>
          <dgm:animLvl val="lvl"/>
          <dgm:resizeHandles/>
        </dgm:presLayoutVars>
      </dgm:prSet>
      <dgm:spPr/>
      <dgm:t>
        <a:bodyPr/>
        <a:lstStyle/>
        <a:p>
          <a:endParaRPr lang="en-US"/>
        </a:p>
      </dgm:t>
    </dgm:pt>
    <dgm:pt modelId="{588FA39A-397E-449F-AB8D-9F9E78C3356D}" type="pres">
      <dgm:prSet presAssocID="{5E7CF16E-57CE-47E7-BE2B-25B684AC4026}" presName="hierRoot1" presStyleCnt="0"/>
      <dgm:spPr/>
    </dgm:pt>
    <dgm:pt modelId="{24E7B979-B1F4-42DC-B757-6D9257254CC8}" type="pres">
      <dgm:prSet presAssocID="{5E7CF16E-57CE-47E7-BE2B-25B684AC4026}" presName="composite" presStyleCnt="0"/>
      <dgm:spPr/>
    </dgm:pt>
    <dgm:pt modelId="{CBA26F7C-1970-4B63-9614-AF59A4E383DA}" type="pres">
      <dgm:prSet presAssocID="{5E7CF16E-57CE-47E7-BE2B-25B684AC4026}" presName="background" presStyleLbl="node0" presStyleIdx="0" presStyleCnt="1"/>
      <dgm:spPr/>
    </dgm:pt>
    <dgm:pt modelId="{0BF32F28-9C4C-4DBA-9495-71903A5DAF2F}" type="pres">
      <dgm:prSet presAssocID="{5E7CF16E-57CE-47E7-BE2B-25B684AC4026}" presName="text" presStyleLbl="fgAcc0" presStyleIdx="0" presStyleCnt="1">
        <dgm:presLayoutVars>
          <dgm:chPref val="3"/>
        </dgm:presLayoutVars>
      </dgm:prSet>
      <dgm:spPr/>
      <dgm:t>
        <a:bodyPr/>
        <a:lstStyle/>
        <a:p>
          <a:endParaRPr lang="en-US"/>
        </a:p>
      </dgm:t>
    </dgm:pt>
    <dgm:pt modelId="{507C090D-78E9-4C13-9D3C-94714C4073BE}" type="pres">
      <dgm:prSet presAssocID="{5E7CF16E-57CE-47E7-BE2B-25B684AC4026}" presName="hierChild2" presStyleCnt="0"/>
      <dgm:spPr/>
    </dgm:pt>
    <dgm:pt modelId="{1DD9A7B8-7C1C-4E0F-8FBA-E2142A16491D}" type="pres">
      <dgm:prSet presAssocID="{62DF96A9-6B7C-463F-935E-AC4833EAEBD2}" presName="Name10" presStyleLbl="parChTrans1D2" presStyleIdx="0" presStyleCnt="1"/>
      <dgm:spPr/>
      <dgm:t>
        <a:bodyPr/>
        <a:lstStyle/>
        <a:p>
          <a:endParaRPr lang="en-US"/>
        </a:p>
      </dgm:t>
    </dgm:pt>
    <dgm:pt modelId="{51BA9ED1-3476-4112-A0DA-19CD7DE2B93F}" type="pres">
      <dgm:prSet presAssocID="{0AAC1994-4217-44CB-B979-65832527A94E}" presName="hierRoot2" presStyleCnt="0"/>
      <dgm:spPr/>
    </dgm:pt>
    <dgm:pt modelId="{10FAAC4B-8214-4A11-A181-331381653DB4}" type="pres">
      <dgm:prSet presAssocID="{0AAC1994-4217-44CB-B979-65832527A94E}" presName="composite2" presStyleCnt="0"/>
      <dgm:spPr/>
    </dgm:pt>
    <dgm:pt modelId="{AC1300EA-58F4-455B-A66D-58A9316638CD}" type="pres">
      <dgm:prSet presAssocID="{0AAC1994-4217-44CB-B979-65832527A94E}" presName="background2" presStyleLbl="node2" presStyleIdx="0" presStyleCnt="1"/>
      <dgm:spPr/>
    </dgm:pt>
    <dgm:pt modelId="{87D8550C-2D9D-4C02-B292-F6B94AE81EA8}" type="pres">
      <dgm:prSet presAssocID="{0AAC1994-4217-44CB-B979-65832527A94E}" presName="text2" presStyleLbl="fgAcc2" presStyleIdx="0" presStyleCnt="1">
        <dgm:presLayoutVars>
          <dgm:chPref val="3"/>
        </dgm:presLayoutVars>
      </dgm:prSet>
      <dgm:spPr/>
      <dgm:t>
        <a:bodyPr/>
        <a:lstStyle/>
        <a:p>
          <a:endParaRPr lang="en-US"/>
        </a:p>
      </dgm:t>
    </dgm:pt>
    <dgm:pt modelId="{7F62E9A5-F036-4F75-8EFD-A576401ADBE4}" type="pres">
      <dgm:prSet presAssocID="{0AAC1994-4217-44CB-B979-65832527A94E}" presName="hierChild3" presStyleCnt="0"/>
      <dgm:spPr/>
    </dgm:pt>
    <dgm:pt modelId="{4CB75222-447D-4F66-9319-2F9CEAE7D388}" type="pres">
      <dgm:prSet presAssocID="{4D799A0A-9B87-47D0-858B-B1FC986C2354}" presName="Name17" presStyleLbl="parChTrans1D3" presStyleIdx="0" presStyleCnt="3"/>
      <dgm:spPr/>
      <dgm:t>
        <a:bodyPr/>
        <a:lstStyle/>
        <a:p>
          <a:endParaRPr lang="en-US"/>
        </a:p>
      </dgm:t>
    </dgm:pt>
    <dgm:pt modelId="{80943DE8-AC39-4A46-AD5D-F0E5F48C04CE}" type="pres">
      <dgm:prSet presAssocID="{A6754597-4297-4690-A252-07B3D1E96C24}" presName="hierRoot3" presStyleCnt="0"/>
      <dgm:spPr/>
    </dgm:pt>
    <dgm:pt modelId="{DD2486D6-81BB-47DD-BD52-FBF67790107C}" type="pres">
      <dgm:prSet presAssocID="{A6754597-4297-4690-A252-07B3D1E96C24}" presName="composite3" presStyleCnt="0"/>
      <dgm:spPr/>
    </dgm:pt>
    <dgm:pt modelId="{E947A51F-A007-444B-852A-9E04BBC17B44}" type="pres">
      <dgm:prSet presAssocID="{A6754597-4297-4690-A252-07B3D1E96C24}" presName="background3" presStyleLbl="node3" presStyleIdx="0" presStyleCnt="3"/>
      <dgm:spPr/>
    </dgm:pt>
    <dgm:pt modelId="{55C80FEA-75DE-4595-91EC-111521825C28}" type="pres">
      <dgm:prSet presAssocID="{A6754597-4297-4690-A252-07B3D1E96C24}" presName="text3" presStyleLbl="fgAcc3" presStyleIdx="0" presStyleCnt="3">
        <dgm:presLayoutVars>
          <dgm:chPref val="3"/>
        </dgm:presLayoutVars>
      </dgm:prSet>
      <dgm:spPr/>
      <dgm:t>
        <a:bodyPr/>
        <a:lstStyle/>
        <a:p>
          <a:endParaRPr lang="en-US"/>
        </a:p>
      </dgm:t>
    </dgm:pt>
    <dgm:pt modelId="{00585D48-CEB7-43A8-A621-472F13B7B6C7}" type="pres">
      <dgm:prSet presAssocID="{A6754597-4297-4690-A252-07B3D1E96C24}" presName="hierChild4" presStyleCnt="0"/>
      <dgm:spPr/>
    </dgm:pt>
    <dgm:pt modelId="{60BC8B74-35BD-490B-ACD2-502F75C0FCDB}" type="pres">
      <dgm:prSet presAssocID="{72FA7FFA-331F-4651-9D7A-4174FB006919}" presName="Name17" presStyleLbl="parChTrans1D3" presStyleIdx="1" presStyleCnt="3"/>
      <dgm:spPr/>
      <dgm:t>
        <a:bodyPr/>
        <a:lstStyle/>
        <a:p>
          <a:endParaRPr lang="en-US"/>
        </a:p>
      </dgm:t>
    </dgm:pt>
    <dgm:pt modelId="{E0E11CBD-66AA-4832-A56A-D795DBFF7A24}" type="pres">
      <dgm:prSet presAssocID="{6DA4F93E-7FC0-43DD-A9A1-92090A604CC9}" presName="hierRoot3" presStyleCnt="0"/>
      <dgm:spPr/>
    </dgm:pt>
    <dgm:pt modelId="{DB016E3E-AF20-49E8-B67E-6330701492B9}" type="pres">
      <dgm:prSet presAssocID="{6DA4F93E-7FC0-43DD-A9A1-92090A604CC9}" presName="composite3" presStyleCnt="0"/>
      <dgm:spPr/>
    </dgm:pt>
    <dgm:pt modelId="{957489BA-F3FD-44EA-94EE-BA0807FC5620}" type="pres">
      <dgm:prSet presAssocID="{6DA4F93E-7FC0-43DD-A9A1-92090A604CC9}" presName="background3" presStyleLbl="node3" presStyleIdx="1" presStyleCnt="3"/>
      <dgm:spPr/>
    </dgm:pt>
    <dgm:pt modelId="{0CDCCE03-D660-4FCE-B2E9-8F6CF5E3E3A4}" type="pres">
      <dgm:prSet presAssocID="{6DA4F93E-7FC0-43DD-A9A1-92090A604CC9}" presName="text3" presStyleLbl="fgAcc3" presStyleIdx="1" presStyleCnt="3">
        <dgm:presLayoutVars>
          <dgm:chPref val="3"/>
        </dgm:presLayoutVars>
      </dgm:prSet>
      <dgm:spPr/>
      <dgm:t>
        <a:bodyPr/>
        <a:lstStyle/>
        <a:p>
          <a:endParaRPr lang="en-US"/>
        </a:p>
      </dgm:t>
    </dgm:pt>
    <dgm:pt modelId="{020646D0-4892-4E27-BF91-21FF7A5532E2}" type="pres">
      <dgm:prSet presAssocID="{6DA4F93E-7FC0-43DD-A9A1-92090A604CC9}" presName="hierChild4" presStyleCnt="0"/>
      <dgm:spPr/>
    </dgm:pt>
    <dgm:pt modelId="{3281AABF-944F-4D48-A5C3-5C1781B927E1}" type="pres">
      <dgm:prSet presAssocID="{940CF844-2A88-4073-8163-AC8AD17AAEE1}" presName="Name17" presStyleLbl="parChTrans1D3" presStyleIdx="2" presStyleCnt="3"/>
      <dgm:spPr/>
      <dgm:t>
        <a:bodyPr/>
        <a:lstStyle/>
        <a:p>
          <a:endParaRPr lang="en-US"/>
        </a:p>
      </dgm:t>
    </dgm:pt>
    <dgm:pt modelId="{C06E9979-EA11-40F6-A713-4B1E6EE3EBBD}" type="pres">
      <dgm:prSet presAssocID="{241FDEB1-AA89-413B-A64F-81415A136726}" presName="hierRoot3" presStyleCnt="0"/>
      <dgm:spPr/>
    </dgm:pt>
    <dgm:pt modelId="{6532D764-D981-4F19-86A7-35D4F535A36A}" type="pres">
      <dgm:prSet presAssocID="{241FDEB1-AA89-413B-A64F-81415A136726}" presName="composite3" presStyleCnt="0"/>
      <dgm:spPr/>
    </dgm:pt>
    <dgm:pt modelId="{9C9D279A-ACC3-4AAF-9AE8-4A9340A130FC}" type="pres">
      <dgm:prSet presAssocID="{241FDEB1-AA89-413B-A64F-81415A136726}" presName="background3" presStyleLbl="node3" presStyleIdx="2" presStyleCnt="3"/>
      <dgm:spPr/>
    </dgm:pt>
    <dgm:pt modelId="{2452368D-FD4A-4852-A49D-856E87A5EE08}" type="pres">
      <dgm:prSet presAssocID="{241FDEB1-AA89-413B-A64F-81415A136726}" presName="text3" presStyleLbl="fgAcc3" presStyleIdx="2" presStyleCnt="3">
        <dgm:presLayoutVars>
          <dgm:chPref val="3"/>
        </dgm:presLayoutVars>
      </dgm:prSet>
      <dgm:spPr/>
      <dgm:t>
        <a:bodyPr/>
        <a:lstStyle/>
        <a:p>
          <a:endParaRPr lang="en-US"/>
        </a:p>
      </dgm:t>
    </dgm:pt>
    <dgm:pt modelId="{5FD66F13-7A4F-4921-9FFA-BF7A1C1B26D8}" type="pres">
      <dgm:prSet presAssocID="{241FDEB1-AA89-413B-A64F-81415A136726}" presName="hierChild4" presStyleCnt="0"/>
      <dgm:spPr/>
    </dgm:pt>
    <dgm:pt modelId="{DAC823E0-8CC6-44B0-9DB0-0F327DB73F33}" type="pres">
      <dgm:prSet presAssocID="{88A8BF21-0D17-4265-96EF-317DB38BD345}" presName="Name23" presStyleLbl="parChTrans1D4" presStyleIdx="0" presStyleCnt="3"/>
      <dgm:spPr/>
      <dgm:t>
        <a:bodyPr/>
        <a:lstStyle/>
        <a:p>
          <a:endParaRPr lang="en-US"/>
        </a:p>
      </dgm:t>
    </dgm:pt>
    <dgm:pt modelId="{D9308796-44F8-4466-86A0-EB2883F28F3D}" type="pres">
      <dgm:prSet presAssocID="{61DE4E4E-06FF-4E53-B42D-8A7D0E7AC85C}" presName="hierRoot4" presStyleCnt="0"/>
      <dgm:spPr/>
    </dgm:pt>
    <dgm:pt modelId="{7E00E010-1953-4A48-9FAD-BFEBBEBDA287}" type="pres">
      <dgm:prSet presAssocID="{61DE4E4E-06FF-4E53-B42D-8A7D0E7AC85C}" presName="composite4" presStyleCnt="0"/>
      <dgm:spPr/>
    </dgm:pt>
    <dgm:pt modelId="{0E84E71C-4AF7-46FC-9E1F-9EDDB2B3F1BC}" type="pres">
      <dgm:prSet presAssocID="{61DE4E4E-06FF-4E53-B42D-8A7D0E7AC85C}" presName="background4" presStyleLbl="node4" presStyleIdx="0" presStyleCnt="3"/>
      <dgm:spPr/>
    </dgm:pt>
    <dgm:pt modelId="{62B81873-9671-40B3-995A-E96399380BEF}" type="pres">
      <dgm:prSet presAssocID="{61DE4E4E-06FF-4E53-B42D-8A7D0E7AC85C}" presName="text4" presStyleLbl="fgAcc4" presStyleIdx="0" presStyleCnt="3">
        <dgm:presLayoutVars>
          <dgm:chPref val="3"/>
        </dgm:presLayoutVars>
      </dgm:prSet>
      <dgm:spPr/>
      <dgm:t>
        <a:bodyPr/>
        <a:lstStyle/>
        <a:p>
          <a:endParaRPr lang="en-US"/>
        </a:p>
      </dgm:t>
    </dgm:pt>
    <dgm:pt modelId="{897C6CD8-A23A-4CFC-9164-9522F2D84FA6}" type="pres">
      <dgm:prSet presAssocID="{61DE4E4E-06FF-4E53-B42D-8A7D0E7AC85C}" presName="hierChild5" presStyleCnt="0"/>
      <dgm:spPr/>
    </dgm:pt>
    <dgm:pt modelId="{56DDFC71-5366-42AE-A180-926040849DF6}" type="pres">
      <dgm:prSet presAssocID="{BF616710-4695-45C8-8AEF-C31BE0232A87}" presName="Name23" presStyleLbl="parChTrans1D4" presStyleIdx="1" presStyleCnt="3"/>
      <dgm:spPr/>
      <dgm:t>
        <a:bodyPr/>
        <a:lstStyle/>
        <a:p>
          <a:endParaRPr lang="en-US"/>
        </a:p>
      </dgm:t>
    </dgm:pt>
    <dgm:pt modelId="{CF7E6AA3-7E8A-4BAB-8687-E0ED2A873E9D}" type="pres">
      <dgm:prSet presAssocID="{0D3F389F-4A2F-45F1-800C-18FA6B2FA41F}" presName="hierRoot4" presStyleCnt="0"/>
      <dgm:spPr/>
    </dgm:pt>
    <dgm:pt modelId="{D04A7DF2-06CB-4240-B38F-AEFF84876849}" type="pres">
      <dgm:prSet presAssocID="{0D3F389F-4A2F-45F1-800C-18FA6B2FA41F}" presName="composite4" presStyleCnt="0"/>
      <dgm:spPr/>
    </dgm:pt>
    <dgm:pt modelId="{E235CD82-E1AB-44FD-9FA7-13620540AA98}" type="pres">
      <dgm:prSet presAssocID="{0D3F389F-4A2F-45F1-800C-18FA6B2FA41F}" presName="background4" presStyleLbl="node4" presStyleIdx="1" presStyleCnt="3"/>
      <dgm:spPr/>
    </dgm:pt>
    <dgm:pt modelId="{2CA2ED5C-8B87-4E3D-8600-3CB6A24B07AE}" type="pres">
      <dgm:prSet presAssocID="{0D3F389F-4A2F-45F1-800C-18FA6B2FA41F}" presName="text4" presStyleLbl="fgAcc4" presStyleIdx="1" presStyleCnt="3">
        <dgm:presLayoutVars>
          <dgm:chPref val="3"/>
        </dgm:presLayoutVars>
      </dgm:prSet>
      <dgm:spPr/>
      <dgm:t>
        <a:bodyPr/>
        <a:lstStyle/>
        <a:p>
          <a:endParaRPr lang="en-US"/>
        </a:p>
      </dgm:t>
    </dgm:pt>
    <dgm:pt modelId="{9382C22D-88D1-4275-9B64-FCD9FAAA8A39}" type="pres">
      <dgm:prSet presAssocID="{0D3F389F-4A2F-45F1-800C-18FA6B2FA41F}" presName="hierChild5" presStyleCnt="0"/>
      <dgm:spPr/>
    </dgm:pt>
    <dgm:pt modelId="{5CB608FC-1879-4CF9-B24C-5C639B2CD9E0}" type="pres">
      <dgm:prSet presAssocID="{4AAA56B6-AB9D-49C2-B2F3-B88F745CE4F1}" presName="Name23" presStyleLbl="parChTrans1D4" presStyleIdx="2" presStyleCnt="3"/>
      <dgm:spPr/>
      <dgm:t>
        <a:bodyPr/>
        <a:lstStyle/>
        <a:p>
          <a:endParaRPr lang="en-US"/>
        </a:p>
      </dgm:t>
    </dgm:pt>
    <dgm:pt modelId="{893CDEB7-09F2-4C25-957D-77C4A1127BA2}" type="pres">
      <dgm:prSet presAssocID="{BE1E9DCC-5867-40AB-B264-D7338206551A}" presName="hierRoot4" presStyleCnt="0"/>
      <dgm:spPr/>
    </dgm:pt>
    <dgm:pt modelId="{5F3E454C-C1BA-451C-83F3-3A251AE1AD53}" type="pres">
      <dgm:prSet presAssocID="{BE1E9DCC-5867-40AB-B264-D7338206551A}" presName="composite4" presStyleCnt="0"/>
      <dgm:spPr/>
    </dgm:pt>
    <dgm:pt modelId="{021FE3FA-6973-4C11-B91B-B1F57304E4C0}" type="pres">
      <dgm:prSet presAssocID="{BE1E9DCC-5867-40AB-B264-D7338206551A}" presName="background4" presStyleLbl="node4" presStyleIdx="2" presStyleCnt="3"/>
      <dgm:spPr/>
    </dgm:pt>
    <dgm:pt modelId="{FAA61DC3-0EA4-4D41-A935-E2717D3ACBB7}" type="pres">
      <dgm:prSet presAssocID="{BE1E9DCC-5867-40AB-B264-D7338206551A}" presName="text4" presStyleLbl="fgAcc4" presStyleIdx="2" presStyleCnt="3" custScaleX="109406" custScaleY="108226">
        <dgm:presLayoutVars>
          <dgm:chPref val="3"/>
        </dgm:presLayoutVars>
      </dgm:prSet>
      <dgm:spPr/>
      <dgm:t>
        <a:bodyPr/>
        <a:lstStyle/>
        <a:p>
          <a:endParaRPr lang="en-US"/>
        </a:p>
      </dgm:t>
    </dgm:pt>
    <dgm:pt modelId="{7B2F8CC8-170F-4963-A994-BB1E974984A4}" type="pres">
      <dgm:prSet presAssocID="{BE1E9DCC-5867-40AB-B264-D7338206551A}" presName="hierChild5" presStyleCnt="0"/>
      <dgm:spPr/>
    </dgm:pt>
  </dgm:ptLst>
  <dgm:cxnLst>
    <dgm:cxn modelId="{2B6C59D5-E79D-4B05-A744-17A7408D8F87}" type="presOf" srcId="{72FA7FFA-331F-4651-9D7A-4174FB006919}" destId="{60BC8B74-35BD-490B-ACD2-502F75C0FCDB}" srcOrd="0" destOrd="0" presId="urn:microsoft.com/office/officeart/2005/8/layout/hierarchy1"/>
    <dgm:cxn modelId="{7567A3D5-7E53-4B9D-9CEF-F69E4C499D12}" type="presOf" srcId="{62DF96A9-6B7C-463F-935E-AC4833EAEBD2}" destId="{1DD9A7B8-7C1C-4E0F-8FBA-E2142A16491D}" srcOrd="0" destOrd="0" presId="urn:microsoft.com/office/officeart/2005/8/layout/hierarchy1"/>
    <dgm:cxn modelId="{A8F73FF8-1609-4543-A01C-29F7402DE282}" type="presOf" srcId="{BF616710-4695-45C8-8AEF-C31BE0232A87}" destId="{56DDFC71-5366-42AE-A180-926040849DF6}" srcOrd="0" destOrd="0" presId="urn:microsoft.com/office/officeart/2005/8/layout/hierarchy1"/>
    <dgm:cxn modelId="{5BC88C51-BA04-4D64-8CF3-7FCCB1C56A76}" type="presOf" srcId="{5E7CF16E-57CE-47E7-BE2B-25B684AC4026}" destId="{0BF32F28-9C4C-4DBA-9495-71903A5DAF2F}" srcOrd="0" destOrd="0" presId="urn:microsoft.com/office/officeart/2005/8/layout/hierarchy1"/>
    <dgm:cxn modelId="{2F1FB5CB-9484-45B1-95B4-FAA96A86C2A6}" srcId="{241FDEB1-AA89-413B-A64F-81415A136726}" destId="{61DE4E4E-06FF-4E53-B42D-8A7D0E7AC85C}" srcOrd="0" destOrd="0" parTransId="{88A8BF21-0D17-4265-96EF-317DB38BD345}" sibTransId="{7A786BA3-F290-442D-9B84-695945546715}"/>
    <dgm:cxn modelId="{D25FAD62-3171-4BFE-A9CA-A4D509890A20}" type="presOf" srcId="{61DE4E4E-06FF-4E53-B42D-8A7D0E7AC85C}" destId="{62B81873-9671-40B3-995A-E96399380BEF}" srcOrd="0" destOrd="0" presId="urn:microsoft.com/office/officeart/2005/8/layout/hierarchy1"/>
    <dgm:cxn modelId="{AA12FB18-3CDF-4098-96ED-D2E019F309D4}" srcId="{0AAC1994-4217-44CB-B979-65832527A94E}" destId="{241FDEB1-AA89-413B-A64F-81415A136726}" srcOrd="2" destOrd="0" parTransId="{940CF844-2A88-4073-8163-AC8AD17AAEE1}" sibTransId="{79019DA1-383F-4281-A605-F8C149A31E84}"/>
    <dgm:cxn modelId="{63E3D196-3B3F-41CA-9F69-BE7F2A4CB78D}" type="presOf" srcId="{0D3F389F-4A2F-45F1-800C-18FA6B2FA41F}" destId="{2CA2ED5C-8B87-4E3D-8600-3CB6A24B07AE}" srcOrd="0" destOrd="0" presId="urn:microsoft.com/office/officeart/2005/8/layout/hierarchy1"/>
    <dgm:cxn modelId="{30055E2C-509B-4EAF-B47F-7059029D3674}" type="presOf" srcId="{36DC8789-49DA-48DF-BE5B-620E99411A7C}" destId="{FA7CEF9E-D3DD-4EF7-B972-F9C73A8CB6D6}" srcOrd="0" destOrd="0" presId="urn:microsoft.com/office/officeart/2005/8/layout/hierarchy1"/>
    <dgm:cxn modelId="{D7F01EB1-348D-43E8-BF2D-94653BA1EB0C}" type="presOf" srcId="{4AAA56B6-AB9D-49C2-B2F3-B88F745CE4F1}" destId="{5CB608FC-1879-4CF9-B24C-5C639B2CD9E0}" srcOrd="0" destOrd="0" presId="urn:microsoft.com/office/officeart/2005/8/layout/hierarchy1"/>
    <dgm:cxn modelId="{66E88397-C867-4809-9846-5C350D08C57C}" srcId="{5E7CF16E-57CE-47E7-BE2B-25B684AC4026}" destId="{0AAC1994-4217-44CB-B979-65832527A94E}" srcOrd="0" destOrd="0" parTransId="{62DF96A9-6B7C-463F-935E-AC4833EAEBD2}" sibTransId="{6C6A533A-7BA5-41B3-8C9D-458EB3E36822}"/>
    <dgm:cxn modelId="{7B1B5E63-B4B8-4660-9A56-5D8200E2F1C0}" srcId="{0AAC1994-4217-44CB-B979-65832527A94E}" destId="{6DA4F93E-7FC0-43DD-A9A1-92090A604CC9}" srcOrd="1" destOrd="0" parTransId="{72FA7FFA-331F-4651-9D7A-4174FB006919}" sibTransId="{AD2F1069-0BE3-466C-AF21-7B540B5F032F}"/>
    <dgm:cxn modelId="{9011CA55-3F08-4F32-9090-1146623C6D5E}" type="presOf" srcId="{BE1E9DCC-5867-40AB-B264-D7338206551A}" destId="{FAA61DC3-0EA4-4D41-A935-E2717D3ACBB7}" srcOrd="0" destOrd="0" presId="urn:microsoft.com/office/officeart/2005/8/layout/hierarchy1"/>
    <dgm:cxn modelId="{5FF3284C-3A4F-4F09-87C3-A33E13FB5096}" srcId="{241FDEB1-AA89-413B-A64F-81415A136726}" destId="{BE1E9DCC-5867-40AB-B264-D7338206551A}" srcOrd="2" destOrd="0" parTransId="{4AAA56B6-AB9D-49C2-B2F3-B88F745CE4F1}" sibTransId="{2216ED25-61A1-4954-9418-BDABC5909320}"/>
    <dgm:cxn modelId="{126AC37F-48E2-4DB5-B169-04B600D4F864}" srcId="{36DC8789-49DA-48DF-BE5B-620E99411A7C}" destId="{5E7CF16E-57CE-47E7-BE2B-25B684AC4026}" srcOrd="0" destOrd="0" parTransId="{E78D72C5-99F9-45D6-AB04-F81D97A467A3}" sibTransId="{DD862724-F0B3-40D8-B4EB-AB7154684B29}"/>
    <dgm:cxn modelId="{08DA3396-1BFE-4022-B1D7-7BCCBC66E8BF}" type="presOf" srcId="{0AAC1994-4217-44CB-B979-65832527A94E}" destId="{87D8550C-2D9D-4C02-B292-F6B94AE81EA8}" srcOrd="0" destOrd="0" presId="urn:microsoft.com/office/officeart/2005/8/layout/hierarchy1"/>
    <dgm:cxn modelId="{88F2863C-E3CC-40C6-9F7C-637CBD3FF535}" srcId="{241FDEB1-AA89-413B-A64F-81415A136726}" destId="{0D3F389F-4A2F-45F1-800C-18FA6B2FA41F}" srcOrd="1" destOrd="0" parTransId="{BF616710-4695-45C8-8AEF-C31BE0232A87}" sibTransId="{D7B54113-465A-43B8-962B-87ADCCEB7B13}"/>
    <dgm:cxn modelId="{33257345-1167-4F2B-BD20-BA120EDC010A}" type="presOf" srcId="{4D799A0A-9B87-47D0-858B-B1FC986C2354}" destId="{4CB75222-447D-4F66-9319-2F9CEAE7D388}" srcOrd="0" destOrd="0" presId="urn:microsoft.com/office/officeart/2005/8/layout/hierarchy1"/>
    <dgm:cxn modelId="{D970344B-5C7A-44BC-9CA8-EE1C2710BC48}" srcId="{0AAC1994-4217-44CB-B979-65832527A94E}" destId="{A6754597-4297-4690-A252-07B3D1E96C24}" srcOrd="0" destOrd="0" parTransId="{4D799A0A-9B87-47D0-858B-B1FC986C2354}" sibTransId="{8F52BA95-7746-4090-AF2A-973CDED14C57}"/>
    <dgm:cxn modelId="{4A8194AE-D3F6-4D05-8892-152EC76B4813}" type="presOf" srcId="{A6754597-4297-4690-A252-07B3D1E96C24}" destId="{55C80FEA-75DE-4595-91EC-111521825C28}" srcOrd="0" destOrd="0" presId="urn:microsoft.com/office/officeart/2005/8/layout/hierarchy1"/>
    <dgm:cxn modelId="{5DDC1ED4-9139-4A3C-B8C2-F27A6E515B4C}" type="presOf" srcId="{88A8BF21-0D17-4265-96EF-317DB38BD345}" destId="{DAC823E0-8CC6-44B0-9DB0-0F327DB73F33}" srcOrd="0" destOrd="0" presId="urn:microsoft.com/office/officeart/2005/8/layout/hierarchy1"/>
    <dgm:cxn modelId="{BF2230D7-2FD1-4428-88CD-47F21900DE8D}" type="presOf" srcId="{241FDEB1-AA89-413B-A64F-81415A136726}" destId="{2452368D-FD4A-4852-A49D-856E87A5EE08}" srcOrd="0" destOrd="0" presId="urn:microsoft.com/office/officeart/2005/8/layout/hierarchy1"/>
    <dgm:cxn modelId="{A4D654A8-48AA-4326-9272-BEE892E2E4CB}" type="presOf" srcId="{940CF844-2A88-4073-8163-AC8AD17AAEE1}" destId="{3281AABF-944F-4D48-A5C3-5C1781B927E1}" srcOrd="0" destOrd="0" presId="urn:microsoft.com/office/officeart/2005/8/layout/hierarchy1"/>
    <dgm:cxn modelId="{918FD017-60E6-4D36-8644-C79B84A51BF4}" type="presOf" srcId="{6DA4F93E-7FC0-43DD-A9A1-92090A604CC9}" destId="{0CDCCE03-D660-4FCE-B2E9-8F6CF5E3E3A4}" srcOrd="0" destOrd="0" presId="urn:microsoft.com/office/officeart/2005/8/layout/hierarchy1"/>
    <dgm:cxn modelId="{20987462-310F-49B6-8FF6-69CBC56586E8}" type="presParOf" srcId="{FA7CEF9E-D3DD-4EF7-B972-F9C73A8CB6D6}" destId="{588FA39A-397E-449F-AB8D-9F9E78C3356D}" srcOrd="0" destOrd="0" presId="urn:microsoft.com/office/officeart/2005/8/layout/hierarchy1"/>
    <dgm:cxn modelId="{A85C530C-9F1E-4893-92FF-E66B6381F741}" type="presParOf" srcId="{588FA39A-397E-449F-AB8D-9F9E78C3356D}" destId="{24E7B979-B1F4-42DC-B757-6D9257254CC8}" srcOrd="0" destOrd="0" presId="urn:microsoft.com/office/officeart/2005/8/layout/hierarchy1"/>
    <dgm:cxn modelId="{B3E5D90B-3A63-4248-B03E-58651B9687A1}" type="presParOf" srcId="{24E7B979-B1F4-42DC-B757-6D9257254CC8}" destId="{CBA26F7C-1970-4B63-9614-AF59A4E383DA}" srcOrd="0" destOrd="0" presId="urn:microsoft.com/office/officeart/2005/8/layout/hierarchy1"/>
    <dgm:cxn modelId="{D2838CAD-163E-447F-A725-E9C33445F5C9}" type="presParOf" srcId="{24E7B979-B1F4-42DC-B757-6D9257254CC8}" destId="{0BF32F28-9C4C-4DBA-9495-71903A5DAF2F}" srcOrd="1" destOrd="0" presId="urn:microsoft.com/office/officeart/2005/8/layout/hierarchy1"/>
    <dgm:cxn modelId="{2E1DF220-34AC-455E-96A8-21E4335644B6}" type="presParOf" srcId="{588FA39A-397E-449F-AB8D-9F9E78C3356D}" destId="{507C090D-78E9-4C13-9D3C-94714C4073BE}" srcOrd="1" destOrd="0" presId="urn:microsoft.com/office/officeart/2005/8/layout/hierarchy1"/>
    <dgm:cxn modelId="{C9FDC686-FEB1-4842-A9D6-FD540F7F42DC}" type="presParOf" srcId="{507C090D-78E9-4C13-9D3C-94714C4073BE}" destId="{1DD9A7B8-7C1C-4E0F-8FBA-E2142A16491D}" srcOrd="0" destOrd="0" presId="urn:microsoft.com/office/officeart/2005/8/layout/hierarchy1"/>
    <dgm:cxn modelId="{802C0D8E-1336-478F-A8DC-7CA023278E43}" type="presParOf" srcId="{507C090D-78E9-4C13-9D3C-94714C4073BE}" destId="{51BA9ED1-3476-4112-A0DA-19CD7DE2B93F}" srcOrd="1" destOrd="0" presId="urn:microsoft.com/office/officeart/2005/8/layout/hierarchy1"/>
    <dgm:cxn modelId="{67D22DD9-3A32-4D68-BACA-00E6D6745AE6}" type="presParOf" srcId="{51BA9ED1-3476-4112-A0DA-19CD7DE2B93F}" destId="{10FAAC4B-8214-4A11-A181-331381653DB4}" srcOrd="0" destOrd="0" presId="urn:microsoft.com/office/officeart/2005/8/layout/hierarchy1"/>
    <dgm:cxn modelId="{05D6C7D2-13DB-456C-BE50-2856073B5966}" type="presParOf" srcId="{10FAAC4B-8214-4A11-A181-331381653DB4}" destId="{AC1300EA-58F4-455B-A66D-58A9316638CD}" srcOrd="0" destOrd="0" presId="urn:microsoft.com/office/officeart/2005/8/layout/hierarchy1"/>
    <dgm:cxn modelId="{B0C7F7FC-E201-4A65-826B-DEBE12505978}" type="presParOf" srcId="{10FAAC4B-8214-4A11-A181-331381653DB4}" destId="{87D8550C-2D9D-4C02-B292-F6B94AE81EA8}" srcOrd="1" destOrd="0" presId="urn:microsoft.com/office/officeart/2005/8/layout/hierarchy1"/>
    <dgm:cxn modelId="{A98178B9-7C4A-46D6-ADB6-DE2912E56252}" type="presParOf" srcId="{51BA9ED1-3476-4112-A0DA-19CD7DE2B93F}" destId="{7F62E9A5-F036-4F75-8EFD-A576401ADBE4}" srcOrd="1" destOrd="0" presId="urn:microsoft.com/office/officeart/2005/8/layout/hierarchy1"/>
    <dgm:cxn modelId="{B21685F3-0739-4953-8412-34BB9E562677}" type="presParOf" srcId="{7F62E9A5-F036-4F75-8EFD-A576401ADBE4}" destId="{4CB75222-447D-4F66-9319-2F9CEAE7D388}" srcOrd="0" destOrd="0" presId="urn:microsoft.com/office/officeart/2005/8/layout/hierarchy1"/>
    <dgm:cxn modelId="{485E0B95-0DCD-4D06-AEF9-E392E9EAA55D}" type="presParOf" srcId="{7F62E9A5-F036-4F75-8EFD-A576401ADBE4}" destId="{80943DE8-AC39-4A46-AD5D-F0E5F48C04CE}" srcOrd="1" destOrd="0" presId="urn:microsoft.com/office/officeart/2005/8/layout/hierarchy1"/>
    <dgm:cxn modelId="{2C2E705D-02D8-4B77-BD18-41D4B188DEDC}" type="presParOf" srcId="{80943DE8-AC39-4A46-AD5D-F0E5F48C04CE}" destId="{DD2486D6-81BB-47DD-BD52-FBF67790107C}" srcOrd="0" destOrd="0" presId="urn:microsoft.com/office/officeart/2005/8/layout/hierarchy1"/>
    <dgm:cxn modelId="{169FDC97-A6CB-4948-9280-D229C6FA6A1D}" type="presParOf" srcId="{DD2486D6-81BB-47DD-BD52-FBF67790107C}" destId="{E947A51F-A007-444B-852A-9E04BBC17B44}" srcOrd="0" destOrd="0" presId="urn:microsoft.com/office/officeart/2005/8/layout/hierarchy1"/>
    <dgm:cxn modelId="{18940B53-2433-4F2F-A8D0-31FFC317402E}" type="presParOf" srcId="{DD2486D6-81BB-47DD-BD52-FBF67790107C}" destId="{55C80FEA-75DE-4595-91EC-111521825C28}" srcOrd="1" destOrd="0" presId="urn:microsoft.com/office/officeart/2005/8/layout/hierarchy1"/>
    <dgm:cxn modelId="{385D7545-7C39-4116-B193-3B0579EAF3EA}" type="presParOf" srcId="{80943DE8-AC39-4A46-AD5D-F0E5F48C04CE}" destId="{00585D48-CEB7-43A8-A621-472F13B7B6C7}" srcOrd="1" destOrd="0" presId="urn:microsoft.com/office/officeart/2005/8/layout/hierarchy1"/>
    <dgm:cxn modelId="{236E667B-1B40-4515-8A8E-276F2DACE18A}" type="presParOf" srcId="{7F62E9A5-F036-4F75-8EFD-A576401ADBE4}" destId="{60BC8B74-35BD-490B-ACD2-502F75C0FCDB}" srcOrd="2" destOrd="0" presId="urn:microsoft.com/office/officeart/2005/8/layout/hierarchy1"/>
    <dgm:cxn modelId="{D3D1DBA6-8D66-4018-BD8C-AB69E28176DF}" type="presParOf" srcId="{7F62E9A5-F036-4F75-8EFD-A576401ADBE4}" destId="{E0E11CBD-66AA-4832-A56A-D795DBFF7A24}" srcOrd="3" destOrd="0" presId="urn:microsoft.com/office/officeart/2005/8/layout/hierarchy1"/>
    <dgm:cxn modelId="{5C0D942C-5A85-41DF-9C9A-7E83C93EC061}" type="presParOf" srcId="{E0E11CBD-66AA-4832-A56A-D795DBFF7A24}" destId="{DB016E3E-AF20-49E8-B67E-6330701492B9}" srcOrd="0" destOrd="0" presId="urn:microsoft.com/office/officeart/2005/8/layout/hierarchy1"/>
    <dgm:cxn modelId="{E2581A90-3026-4092-8194-4B31D7D5ADBA}" type="presParOf" srcId="{DB016E3E-AF20-49E8-B67E-6330701492B9}" destId="{957489BA-F3FD-44EA-94EE-BA0807FC5620}" srcOrd="0" destOrd="0" presId="urn:microsoft.com/office/officeart/2005/8/layout/hierarchy1"/>
    <dgm:cxn modelId="{9524ADFD-0644-483F-BD42-972ECF3250CE}" type="presParOf" srcId="{DB016E3E-AF20-49E8-B67E-6330701492B9}" destId="{0CDCCE03-D660-4FCE-B2E9-8F6CF5E3E3A4}" srcOrd="1" destOrd="0" presId="urn:microsoft.com/office/officeart/2005/8/layout/hierarchy1"/>
    <dgm:cxn modelId="{80434A28-AA8D-4DEE-8A7C-5653EA22D93F}" type="presParOf" srcId="{E0E11CBD-66AA-4832-A56A-D795DBFF7A24}" destId="{020646D0-4892-4E27-BF91-21FF7A5532E2}" srcOrd="1" destOrd="0" presId="urn:microsoft.com/office/officeart/2005/8/layout/hierarchy1"/>
    <dgm:cxn modelId="{2F49260C-B1F4-4A6D-AB4E-757A82E87957}" type="presParOf" srcId="{7F62E9A5-F036-4F75-8EFD-A576401ADBE4}" destId="{3281AABF-944F-4D48-A5C3-5C1781B927E1}" srcOrd="4" destOrd="0" presId="urn:microsoft.com/office/officeart/2005/8/layout/hierarchy1"/>
    <dgm:cxn modelId="{9D369828-A44D-4392-A5B1-8FB839A7523E}" type="presParOf" srcId="{7F62E9A5-F036-4F75-8EFD-A576401ADBE4}" destId="{C06E9979-EA11-40F6-A713-4B1E6EE3EBBD}" srcOrd="5" destOrd="0" presId="urn:microsoft.com/office/officeart/2005/8/layout/hierarchy1"/>
    <dgm:cxn modelId="{45366599-DF14-45A8-89B0-BDF60AE96B1B}" type="presParOf" srcId="{C06E9979-EA11-40F6-A713-4B1E6EE3EBBD}" destId="{6532D764-D981-4F19-86A7-35D4F535A36A}" srcOrd="0" destOrd="0" presId="urn:microsoft.com/office/officeart/2005/8/layout/hierarchy1"/>
    <dgm:cxn modelId="{DC107116-CF00-4C41-AE09-280AD62DBCB9}" type="presParOf" srcId="{6532D764-D981-4F19-86A7-35D4F535A36A}" destId="{9C9D279A-ACC3-4AAF-9AE8-4A9340A130FC}" srcOrd="0" destOrd="0" presId="urn:microsoft.com/office/officeart/2005/8/layout/hierarchy1"/>
    <dgm:cxn modelId="{03C1E733-42B1-48E7-A919-9009C4380E56}" type="presParOf" srcId="{6532D764-D981-4F19-86A7-35D4F535A36A}" destId="{2452368D-FD4A-4852-A49D-856E87A5EE08}" srcOrd="1" destOrd="0" presId="urn:microsoft.com/office/officeart/2005/8/layout/hierarchy1"/>
    <dgm:cxn modelId="{B56A7A73-90D4-4805-B9A5-AD274A636780}" type="presParOf" srcId="{C06E9979-EA11-40F6-A713-4B1E6EE3EBBD}" destId="{5FD66F13-7A4F-4921-9FFA-BF7A1C1B26D8}" srcOrd="1" destOrd="0" presId="urn:microsoft.com/office/officeart/2005/8/layout/hierarchy1"/>
    <dgm:cxn modelId="{BA473F68-1212-4B90-8F03-897D69B1931F}" type="presParOf" srcId="{5FD66F13-7A4F-4921-9FFA-BF7A1C1B26D8}" destId="{DAC823E0-8CC6-44B0-9DB0-0F327DB73F33}" srcOrd="0" destOrd="0" presId="urn:microsoft.com/office/officeart/2005/8/layout/hierarchy1"/>
    <dgm:cxn modelId="{8B1E7F77-0B7F-4011-BECA-F9B19CB193E5}" type="presParOf" srcId="{5FD66F13-7A4F-4921-9FFA-BF7A1C1B26D8}" destId="{D9308796-44F8-4466-86A0-EB2883F28F3D}" srcOrd="1" destOrd="0" presId="urn:microsoft.com/office/officeart/2005/8/layout/hierarchy1"/>
    <dgm:cxn modelId="{380F84B9-6A41-41E8-9CF2-BFA70437CF25}" type="presParOf" srcId="{D9308796-44F8-4466-86A0-EB2883F28F3D}" destId="{7E00E010-1953-4A48-9FAD-BFEBBEBDA287}" srcOrd="0" destOrd="0" presId="urn:microsoft.com/office/officeart/2005/8/layout/hierarchy1"/>
    <dgm:cxn modelId="{B4D85439-50A6-47F0-8639-5533E7FE197D}" type="presParOf" srcId="{7E00E010-1953-4A48-9FAD-BFEBBEBDA287}" destId="{0E84E71C-4AF7-46FC-9E1F-9EDDB2B3F1BC}" srcOrd="0" destOrd="0" presId="urn:microsoft.com/office/officeart/2005/8/layout/hierarchy1"/>
    <dgm:cxn modelId="{EFE80178-D566-47B9-A584-C80010A758E3}" type="presParOf" srcId="{7E00E010-1953-4A48-9FAD-BFEBBEBDA287}" destId="{62B81873-9671-40B3-995A-E96399380BEF}" srcOrd="1" destOrd="0" presId="urn:microsoft.com/office/officeart/2005/8/layout/hierarchy1"/>
    <dgm:cxn modelId="{F991289E-72F2-46EE-9D30-6E53349AF541}" type="presParOf" srcId="{D9308796-44F8-4466-86A0-EB2883F28F3D}" destId="{897C6CD8-A23A-4CFC-9164-9522F2D84FA6}" srcOrd="1" destOrd="0" presId="urn:microsoft.com/office/officeart/2005/8/layout/hierarchy1"/>
    <dgm:cxn modelId="{D2121E2E-4C04-4C1F-A3EA-AD4C54284B16}" type="presParOf" srcId="{5FD66F13-7A4F-4921-9FFA-BF7A1C1B26D8}" destId="{56DDFC71-5366-42AE-A180-926040849DF6}" srcOrd="2" destOrd="0" presId="urn:microsoft.com/office/officeart/2005/8/layout/hierarchy1"/>
    <dgm:cxn modelId="{17371EDD-ECF0-45FC-8046-7ABF21E2D88F}" type="presParOf" srcId="{5FD66F13-7A4F-4921-9FFA-BF7A1C1B26D8}" destId="{CF7E6AA3-7E8A-4BAB-8687-E0ED2A873E9D}" srcOrd="3" destOrd="0" presId="urn:microsoft.com/office/officeart/2005/8/layout/hierarchy1"/>
    <dgm:cxn modelId="{B6000FE5-89B9-4A44-B5CC-F6510706D0B5}" type="presParOf" srcId="{CF7E6AA3-7E8A-4BAB-8687-E0ED2A873E9D}" destId="{D04A7DF2-06CB-4240-B38F-AEFF84876849}" srcOrd="0" destOrd="0" presId="urn:microsoft.com/office/officeart/2005/8/layout/hierarchy1"/>
    <dgm:cxn modelId="{DC5FE6CA-C3E8-4888-8075-5A848B6C03EB}" type="presParOf" srcId="{D04A7DF2-06CB-4240-B38F-AEFF84876849}" destId="{E235CD82-E1AB-44FD-9FA7-13620540AA98}" srcOrd="0" destOrd="0" presId="urn:microsoft.com/office/officeart/2005/8/layout/hierarchy1"/>
    <dgm:cxn modelId="{2CCE9921-6604-45E5-83B2-C3E7AA5FCA29}" type="presParOf" srcId="{D04A7DF2-06CB-4240-B38F-AEFF84876849}" destId="{2CA2ED5C-8B87-4E3D-8600-3CB6A24B07AE}" srcOrd="1" destOrd="0" presId="urn:microsoft.com/office/officeart/2005/8/layout/hierarchy1"/>
    <dgm:cxn modelId="{B46529D7-C645-479D-8FEB-836B83684546}" type="presParOf" srcId="{CF7E6AA3-7E8A-4BAB-8687-E0ED2A873E9D}" destId="{9382C22D-88D1-4275-9B64-FCD9FAAA8A39}" srcOrd="1" destOrd="0" presId="urn:microsoft.com/office/officeart/2005/8/layout/hierarchy1"/>
    <dgm:cxn modelId="{9687288B-DCD6-4437-9ED2-5B96E7B27640}" type="presParOf" srcId="{5FD66F13-7A4F-4921-9FFA-BF7A1C1B26D8}" destId="{5CB608FC-1879-4CF9-B24C-5C639B2CD9E0}" srcOrd="4" destOrd="0" presId="urn:microsoft.com/office/officeart/2005/8/layout/hierarchy1"/>
    <dgm:cxn modelId="{AF61DD2B-C2AF-4F02-8672-5279B67A756E}" type="presParOf" srcId="{5FD66F13-7A4F-4921-9FFA-BF7A1C1B26D8}" destId="{893CDEB7-09F2-4C25-957D-77C4A1127BA2}" srcOrd="5" destOrd="0" presId="urn:microsoft.com/office/officeart/2005/8/layout/hierarchy1"/>
    <dgm:cxn modelId="{00D3B5EA-A3CD-464B-B236-15B9AA27593F}" type="presParOf" srcId="{893CDEB7-09F2-4C25-957D-77C4A1127BA2}" destId="{5F3E454C-C1BA-451C-83F3-3A251AE1AD53}" srcOrd="0" destOrd="0" presId="urn:microsoft.com/office/officeart/2005/8/layout/hierarchy1"/>
    <dgm:cxn modelId="{CC56F6A5-C232-49EA-9ECC-31391253AB73}" type="presParOf" srcId="{5F3E454C-C1BA-451C-83F3-3A251AE1AD53}" destId="{021FE3FA-6973-4C11-B91B-B1F57304E4C0}" srcOrd="0" destOrd="0" presId="urn:microsoft.com/office/officeart/2005/8/layout/hierarchy1"/>
    <dgm:cxn modelId="{91473D26-C751-4250-8573-05C37B502D15}" type="presParOf" srcId="{5F3E454C-C1BA-451C-83F3-3A251AE1AD53}" destId="{FAA61DC3-0EA4-4D41-A935-E2717D3ACBB7}" srcOrd="1" destOrd="0" presId="urn:microsoft.com/office/officeart/2005/8/layout/hierarchy1"/>
    <dgm:cxn modelId="{8D7F9159-A2C6-464E-9B01-EC734D54785F}" type="presParOf" srcId="{893CDEB7-09F2-4C25-957D-77C4A1127BA2}" destId="{7B2F8CC8-170F-4963-A994-BB1E974984A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608FC-1879-4CF9-B24C-5C639B2CD9E0}">
      <dsp:nvSpPr>
        <dsp:cNvPr id="0" name=""/>
        <dsp:cNvSpPr/>
      </dsp:nvSpPr>
      <dsp:spPr>
        <a:xfrm>
          <a:off x="5180006" y="4368611"/>
          <a:ext cx="2145944" cy="510637"/>
        </a:xfrm>
        <a:custGeom>
          <a:avLst/>
          <a:gdLst/>
          <a:ahLst/>
          <a:cxnLst/>
          <a:rect l="0" t="0" r="0" b="0"/>
          <a:pathLst>
            <a:path>
              <a:moveTo>
                <a:pt x="0" y="0"/>
              </a:moveTo>
              <a:lnTo>
                <a:pt x="0" y="347984"/>
              </a:lnTo>
              <a:lnTo>
                <a:pt x="2145944" y="347984"/>
              </a:lnTo>
              <a:lnTo>
                <a:pt x="2145944" y="5106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DDFC71-5366-42AE-A180-926040849DF6}">
      <dsp:nvSpPr>
        <dsp:cNvPr id="0" name=""/>
        <dsp:cNvSpPr/>
      </dsp:nvSpPr>
      <dsp:spPr>
        <a:xfrm>
          <a:off x="5051712" y="4368611"/>
          <a:ext cx="91440" cy="510637"/>
        </a:xfrm>
        <a:custGeom>
          <a:avLst/>
          <a:gdLst/>
          <a:ahLst/>
          <a:cxnLst/>
          <a:rect l="0" t="0" r="0" b="0"/>
          <a:pathLst>
            <a:path>
              <a:moveTo>
                <a:pt x="128293" y="0"/>
              </a:moveTo>
              <a:lnTo>
                <a:pt x="128293" y="347984"/>
              </a:lnTo>
              <a:lnTo>
                <a:pt x="45720" y="347984"/>
              </a:lnTo>
              <a:lnTo>
                <a:pt x="45720" y="5106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C823E0-8CC6-44B0-9DB0-0F327DB73F33}">
      <dsp:nvSpPr>
        <dsp:cNvPr id="0" name=""/>
        <dsp:cNvSpPr/>
      </dsp:nvSpPr>
      <dsp:spPr>
        <a:xfrm>
          <a:off x="2951487" y="4368611"/>
          <a:ext cx="2228518" cy="510637"/>
        </a:xfrm>
        <a:custGeom>
          <a:avLst/>
          <a:gdLst/>
          <a:ahLst/>
          <a:cxnLst/>
          <a:rect l="0" t="0" r="0" b="0"/>
          <a:pathLst>
            <a:path>
              <a:moveTo>
                <a:pt x="2228518" y="0"/>
              </a:moveTo>
              <a:lnTo>
                <a:pt x="2228518" y="347984"/>
              </a:lnTo>
              <a:lnTo>
                <a:pt x="0" y="347984"/>
              </a:lnTo>
              <a:lnTo>
                <a:pt x="0" y="51063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81AABF-944F-4D48-A5C3-5C1781B927E1}">
      <dsp:nvSpPr>
        <dsp:cNvPr id="0" name=""/>
        <dsp:cNvSpPr/>
      </dsp:nvSpPr>
      <dsp:spPr>
        <a:xfrm>
          <a:off x="3034061" y="2743059"/>
          <a:ext cx="2145944" cy="510637"/>
        </a:xfrm>
        <a:custGeom>
          <a:avLst/>
          <a:gdLst/>
          <a:ahLst/>
          <a:cxnLst/>
          <a:rect l="0" t="0" r="0" b="0"/>
          <a:pathLst>
            <a:path>
              <a:moveTo>
                <a:pt x="0" y="0"/>
              </a:moveTo>
              <a:lnTo>
                <a:pt x="0" y="347984"/>
              </a:lnTo>
              <a:lnTo>
                <a:pt x="2145944" y="347984"/>
              </a:lnTo>
              <a:lnTo>
                <a:pt x="2145944" y="5106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C8B74-35BD-490B-ACD2-502F75C0FCDB}">
      <dsp:nvSpPr>
        <dsp:cNvPr id="0" name=""/>
        <dsp:cNvSpPr/>
      </dsp:nvSpPr>
      <dsp:spPr>
        <a:xfrm>
          <a:off x="2988341" y="2743059"/>
          <a:ext cx="91440" cy="510637"/>
        </a:xfrm>
        <a:custGeom>
          <a:avLst/>
          <a:gdLst/>
          <a:ahLst/>
          <a:cxnLst/>
          <a:rect l="0" t="0" r="0" b="0"/>
          <a:pathLst>
            <a:path>
              <a:moveTo>
                <a:pt x="45720" y="0"/>
              </a:moveTo>
              <a:lnTo>
                <a:pt x="45720" y="5106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B75222-447D-4F66-9319-2F9CEAE7D388}">
      <dsp:nvSpPr>
        <dsp:cNvPr id="0" name=""/>
        <dsp:cNvSpPr/>
      </dsp:nvSpPr>
      <dsp:spPr>
        <a:xfrm>
          <a:off x="888117" y="2743059"/>
          <a:ext cx="2145944" cy="510637"/>
        </a:xfrm>
        <a:custGeom>
          <a:avLst/>
          <a:gdLst/>
          <a:ahLst/>
          <a:cxnLst/>
          <a:rect l="0" t="0" r="0" b="0"/>
          <a:pathLst>
            <a:path>
              <a:moveTo>
                <a:pt x="2145944" y="0"/>
              </a:moveTo>
              <a:lnTo>
                <a:pt x="2145944" y="347984"/>
              </a:lnTo>
              <a:lnTo>
                <a:pt x="0" y="347984"/>
              </a:lnTo>
              <a:lnTo>
                <a:pt x="0" y="51063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D9A7B8-7C1C-4E0F-8FBA-E2142A16491D}">
      <dsp:nvSpPr>
        <dsp:cNvPr id="0" name=""/>
        <dsp:cNvSpPr/>
      </dsp:nvSpPr>
      <dsp:spPr>
        <a:xfrm>
          <a:off x="2988341" y="1117506"/>
          <a:ext cx="91440" cy="510637"/>
        </a:xfrm>
        <a:custGeom>
          <a:avLst/>
          <a:gdLst/>
          <a:ahLst/>
          <a:cxnLst/>
          <a:rect l="0" t="0" r="0" b="0"/>
          <a:pathLst>
            <a:path>
              <a:moveTo>
                <a:pt x="45720" y="0"/>
              </a:moveTo>
              <a:lnTo>
                <a:pt x="45720" y="51063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A26F7C-1970-4B63-9614-AF59A4E383DA}">
      <dsp:nvSpPr>
        <dsp:cNvPr id="0" name=""/>
        <dsp:cNvSpPr/>
      </dsp:nvSpPr>
      <dsp:spPr>
        <a:xfrm>
          <a:off x="2156175" y="2590"/>
          <a:ext cx="1755772" cy="11149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F32F28-9C4C-4DBA-9495-71903A5DAF2F}">
      <dsp:nvSpPr>
        <dsp:cNvPr id="0" name=""/>
        <dsp:cNvSpPr/>
      </dsp:nvSpPr>
      <dsp:spPr>
        <a:xfrm>
          <a:off x="2351261" y="187922"/>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Federal CIO Council</a:t>
          </a:r>
        </a:p>
      </dsp:txBody>
      <dsp:txXfrm>
        <a:off x="2383916" y="220577"/>
        <a:ext cx="1690462" cy="1049605"/>
      </dsp:txXfrm>
    </dsp:sp>
    <dsp:sp modelId="{AC1300EA-58F4-455B-A66D-58A9316638CD}">
      <dsp:nvSpPr>
        <dsp:cNvPr id="0" name=""/>
        <dsp:cNvSpPr/>
      </dsp:nvSpPr>
      <dsp:spPr>
        <a:xfrm>
          <a:off x="2156175" y="1628143"/>
          <a:ext cx="1755772" cy="11149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8550C-2D9D-4C02-B292-F6B94AE81EA8}">
      <dsp:nvSpPr>
        <dsp:cNvPr id="0" name=""/>
        <dsp:cNvSpPr/>
      </dsp:nvSpPr>
      <dsp:spPr>
        <a:xfrm>
          <a:off x="2351261" y="1813475"/>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Accessibility Community of Practice</a:t>
          </a:r>
        </a:p>
      </dsp:txBody>
      <dsp:txXfrm>
        <a:off x="2383916" y="1846130"/>
        <a:ext cx="1690462" cy="1049605"/>
      </dsp:txXfrm>
    </dsp:sp>
    <dsp:sp modelId="{E947A51F-A007-444B-852A-9E04BBC17B44}">
      <dsp:nvSpPr>
        <dsp:cNvPr id="0" name=""/>
        <dsp:cNvSpPr/>
      </dsp:nvSpPr>
      <dsp:spPr>
        <a:xfrm>
          <a:off x="10231" y="3253696"/>
          <a:ext cx="1755772" cy="11149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80FEA-75DE-4595-91EC-111521825C28}">
      <dsp:nvSpPr>
        <dsp:cNvPr id="0" name=""/>
        <dsp:cNvSpPr/>
      </dsp:nvSpPr>
      <dsp:spPr>
        <a:xfrm>
          <a:off x="205317" y="3439027"/>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Vendor /Acquisition Outreach Subcommittee</a:t>
          </a:r>
        </a:p>
      </dsp:txBody>
      <dsp:txXfrm>
        <a:off x="237972" y="3471682"/>
        <a:ext cx="1690462" cy="1049605"/>
      </dsp:txXfrm>
    </dsp:sp>
    <dsp:sp modelId="{957489BA-F3FD-44EA-94EE-BA0807FC5620}">
      <dsp:nvSpPr>
        <dsp:cNvPr id="0" name=""/>
        <dsp:cNvSpPr/>
      </dsp:nvSpPr>
      <dsp:spPr>
        <a:xfrm>
          <a:off x="2156175" y="3253696"/>
          <a:ext cx="1755772" cy="11149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DCCE03-D660-4FCE-B2E9-8F6CF5E3E3A4}">
      <dsp:nvSpPr>
        <dsp:cNvPr id="0" name=""/>
        <dsp:cNvSpPr/>
      </dsp:nvSpPr>
      <dsp:spPr>
        <a:xfrm>
          <a:off x="2351261" y="3439027"/>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Education Subcommittee</a:t>
          </a:r>
        </a:p>
      </dsp:txBody>
      <dsp:txXfrm>
        <a:off x="2383916" y="3471682"/>
        <a:ext cx="1690462" cy="1049605"/>
      </dsp:txXfrm>
    </dsp:sp>
    <dsp:sp modelId="{9C9D279A-ACC3-4AAF-9AE8-4A9340A130FC}">
      <dsp:nvSpPr>
        <dsp:cNvPr id="0" name=""/>
        <dsp:cNvSpPr/>
      </dsp:nvSpPr>
      <dsp:spPr>
        <a:xfrm>
          <a:off x="4302119" y="3253696"/>
          <a:ext cx="1755772" cy="111491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2368D-FD4A-4852-A49D-856E87A5EE08}">
      <dsp:nvSpPr>
        <dsp:cNvPr id="0" name=""/>
        <dsp:cNvSpPr/>
      </dsp:nvSpPr>
      <dsp:spPr>
        <a:xfrm>
          <a:off x="4497205" y="3439027"/>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Best Practices Subcommittee</a:t>
          </a:r>
        </a:p>
      </dsp:txBody>
      <dsp:txXfrm>
        <a:off x="4529860" y="3471682"/>
        <a:ext cx="1690462" cy="1049605"/>
      </dsp:txXfrm>
    </dsp:sp>
    <dsp:sp modelId="{0E84E71C-4AF7-46FC-9E1F-9EDDB2B3F1BC}">
      <dsp:nvSpPr>
        <dsp:cNvPr id="0" name=""/>
        <dsp:cNvSpPr/>
      </dsp:nvSpPr>
      <dsp:spPr>
        <a:xfrm>
          <a:off x="2073601" y="4879249"/>
          <a:ext cx="1755772" cy="11149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81873-9671-40B3-995A-E96399380BEF}">
      <dsp:nvSpPr>
        <dsp:cNvPr id="0" name=""/>
        <dsp:cNvSpPr/>
      </dsp:nvSpPr>
      <dsp:spPr>
        <a:xfrm>
          <a:off x="2268687" y="5064580"/>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Document Accessibility Community of Practice</a:t>
          </a:r>
        </a:p>
      </dsp:txBody>
      <dsp:txXfrm>
        <a:off x="2301342" y="5097235"/>
        <a:ext cx="1690462" cy="1049605"/>
      </dsp:txXfrm>
    </dsp:sp>
    <dsp:sp modelId="{E235CD82-E1AB-44FD-9FA7-13620540AA98}">
      <dsp:nvSpPr>
        <dsp:cNvPr id="0" name=""/>
        <dsp:cNvSpPr/>
      </dsp:nvSpPr>
      <dsp:spPr>
        <a:xfrm>
          <a:off x="4219545" y="4879249"/>
          <a:ext cx="1755772" cy="111491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2ED5C-8B87-4E3D-8600-3CB6A24B07AE}">
      <dsp:nvSpPr>
        <dsp:cNvPr id="0" name=""/>
        <dsp:cNvSpPr/>
      </dsp:nvSpPr>
      <dsp:spPr>
        <a:xfrm>
          <a:off x="4414631" y="5064580"/>
          <a:ext cx="1755772" cy="111491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Web Content Community of Practice</a:t>
          </a:r>
        </a:p>
      </dsp:txBody>
      <dsp:txXfrm>
        <a:off x="4447286" y="5097235"/>
        <a:ext cx="1690462" cy="1049605"/>
      </dsp:txXfrm>
    </dsp:sp>
    <dsp:sp modelId="{021FE3FA-6973-4C11-B91B-B1F57304E4C0}">
      <dsp:nvSpPr>
        <dsp:cNvPr id="0" name=""/>
        <dsp:cNvSpPr/>
      </dsp:nvSpPr>
      <dsp:spPr>
        <a:xfrm>
          <a:off x="6365490" y="4879249"/>
          <a:ext cx="1920920" cy="12066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61DC3-0EA4-4D41-A935-E2717D3ACBB7}">
      <dsp:nvSpPr>
        <dsp:cNvPr id="0" name=""/>
        <dsp:cNvSpPr/>
      </dsp:nvSpPr>
      <dsp:spPr>
        <a:xfrm>
          <a:off x="6560576" y="5064580"/>
          <a:ext cx="1920920" cy="120662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508 Testing Community of Practice</a:t>
          </a:r>
        </a:p>
      </dsp:txBody>
      <dsp:txXfrm>
        <a:off x="6595917" y="5099921"/>
        <a:ext cx="1850238" cy="1135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AA39DEE-FF0D-4AB1-B53B-241C986063A6}" type="datetimeFigureOut">
              <a:rPr lang="en-US" smtClean="0"/>
              <a:t>10/26/2016</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067A0196-5854-4D57-8F26-5D845E478483}" type="slidenum">
              <a:rPr lang="en-US" smtClean="0"/>
              <a:t>‹#›</a:t>
            </a:fld>
            <a:endParaRPr lang="en-US" dirty="0"/>
          </a:p>
        </p:txBody>
      </p:sp>
    </p:spTree>
    <p:extLst>
      <p:ext uri="{BB962C8B-B14F-4D97-AF65-F5344CB8AC3E}">
        <p14:creationId xmlns:p14="http://schemas.microsoft.com/office/powerpoint/2010/main" val="416518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8B91626-7686-4B3D-B1A2-4BE059D7361F}" type="datetimeFigureOut">
              <a:rPr lang="en-US" smtClean="0"/>
              <a:t>10/26/2016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DC3B919-5436-4606-B206-3FC22ADC272B}" type="slidenum">
              <a:rPr lang="en-US" smtClean="0"/>
              <a:t>‹#›</a:t>
            </a:fld>
            <a:endParaRPr lang="en-US" dirty="0"/>
          </a:p>
        </p:txBody>
      </p:sp>
    </p:spTree>
    <p:extLst>
      <p:ext uri="{BB962C8B-B14F-4D97-AF65-F5344CB8AC3E}">
        <p14:creationId xmlns:p14="http://schemas.microsoft.com/office/powerpoint/2010/main" val="3798729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a:t>
            </a:fld>
            <a:endParaRPr lang="en-US" dirty="0"/>
          </a:p>
        </p:txBody>
      </p:sp>
    </p:spTree>
    <p:extLst>
      <p:ext uri="{BB962C8B-B14F-4D97-AF65-F5344CB8AC3E}">
        <p14:creationId xmlns:p14="http://schemas.microsoft.com/office/powerpoint/2010/main" val="4108289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11</a:t>
            </a:fld>
            <a:endParaRPr lang="en-US" dirty="0"/>
          </a:p>
        </p:txBody>
      </p:sp>
    </p:spTree>
    <p:extLst>
      <p:ext uri="{BB962C8B-B14F-4D97-AF65-F5344CB8AC3E}">
        <p14:creationId xmlns:p14="http://schemas.microsoft.com/office/powerpoint/2010/main" val="250290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12</a:t>
            </a:fld>
            <a:endParaRPr lang="en-US" dirty="0"/>
          </a:p>
        </p:txBody>
      </p:sp>
    </p:spTree>
    <p:extLst>
      <p:ext uri="{BB962C8B-B14F-4D97-AF65-F5344CB8AC3E}">
        <p14:creationId xmlns:p14="http://schemas.microsoft.com/office/powerpoint/2010/main" val="312761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13</a:t>
            </a:fld>
            <a:endParaRPr lang="en-US" dirty="0"/>
          </a:p>
        </p:txBody>
      </p:sp>
    </p:spTree>
    <p:extLst>
      <p:ext uri="{BB962C8B-B14F-4D97-AF65-F5344CB8AC3E}">
        <p14:creationId xmlns:p14="http://schemas.microsoft.com/office/powerpoint/2010/main" val="479018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14</a:t>
            </a:fld>
            <a:endParaRPr lang="en-US" dirty="0"/>
          </a:p>
        </p:txBody>
      </p:sp>
    </p:spTree>
    <p:extLst>
      <p:ext uri="{BB962C8B-B14F-4D97-AF65-F5344CB8AC3E}">
        <p14:creationId xmlns:p14="http://schemas.microsoft.com/office/powerpoint/2010/main" val="218683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15</a:t>
            </a:fld>
            <a:endParaRPr lang="en-US" dirty="0"/>
          </a:p>
        </p:txBody>
      </p:sp>
    </p:spTree>
    <p:extLst>
      <p:ext uri="{BB962C8B-B14F-4D97-AF65-F5344CB8AC3E}">
        <p14:creationId xmlns:p14="http://schemas.microsoft.com/office/powerpoint/2010/main" val="83480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16</a:t>
            </a:fld>
            <a:endParaRPr lang="en-US" dirty="0"/>
          </a:p>
        </p:txBody>
      </p:sp>
    </p:spTree>
    <p:extLst>
      <p:ext uri="{BB962C8B-B14F-4D97-AF65-F5344CB8AC3E}">
        <p14:creationId xmlns:p14="http://schemas.microsoft.com/office/powerpoint/2010/main" val="1064285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17</a:t>
            </a:fld>
            <a:endParaRPr lang="en-US" dirty="0"/>
          </a:p>
        </p:txBody>
      </p:sp>
    </p:spTree>
    <p:extLst>
      <p:ext uri="{BB962C8B-B14F-4D97-AF65-F5344CB8AC3E}">
        <p14:creationId xmlns:p14="http://schemas.microsoft.com/office/powerpoint/2010/main" val="776824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18</a:t>
            </a:fld>
            <a:endParaRPr lang="en-US" dirty="0"/>
          </a:p>
        </p:txBody>
      </p:sp>
    </p:spTree>
    <p:extLst>
      <p:ext uri="{BB962C8B-B14F-4D97-AF65-F5344CB8AC3E}">
        <p14:creationId xmlns:p14="http://schemas.microsoft.com/office/powerpoint/2010/main" val="326229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263" y="4425811"/>
            <a:ext cx="5560060" cy="3636705"/>
          </a:xfrm>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19</a:t>
            </a:fld>
            <a:endParaRPr lang="en-US" dirty="0"/>
          </a:p>
        </p:txBody>
      </p:sp>
    </p:spTree>
    <p:extLst>
      <p:ext uri="{BB962C8B-B14F-4D97-AF65-F5344CB8AC3E}">
        <p14:creationId xmlns:p14="http://schemas.microsoft.com/office/powerpoint/2010/main" val="70731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20</a:t>
            </a:fld>
            <a:endParaRPr lang="en-US" dirty="0"/>
          </a:p>
        </p:txBody>
      </p:sp>
    </p:spTree>
    <p:extLst>
      <p:ext uri="{BB962C8B-B14F-4D97-AF65-F5344CB8AC3E}">
        <p14:creationId xmlns:p14="http://schemas.microsoft.com/office/powerpoint/2010/main" val="422821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2</a:t>
            </a:fld>
            <a:endParaRPr lang="en-US" dirty="0"/>
          </a:p>
        </p:txBody>
      </p:sp>
    </p:spTree>
    <p:extLst>
      <p:ext uri="{BB962C8B-B14F-4D97-AF65-F5344CB8AC3E}">
        <p14:creationId xmlns:p14="http://schemas.microsoft.com/office/powerpoint/2010/main" val="176134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21</a:t>
            </a:fld>
            <a:endParaRPr lang="en-US" dirty="0"/>
          </a:p>
        </p:txBody>
      </p:sp>
    </p:spTree>
    <p:extLst>
      <p:ext uri="{BB962C8B-B14F-4D97-AF65-F5344CB8AC3E}">
        <p14:creationId xmlns:p14="http://schemas.microsoft.com/office/powerpoint/2010/main" val="277156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22</a:t>
            </a:fld>
            <a:endParaRPr lang="en-US" dirty="0"/>
          </a:p>
        </p:txBody>
      </p:sp>
    </p:spTree>
    <p:extLst>
      <p:ext uri="{BB962C8B-B14F-4D97-AF65-F5344CB8AC3E}">
        <p14:creationId xmlns:p14="http://schemas.microsoft.com/office/powerpoint/2010/main" val="3279742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3</a:t>
            </a:fld>
            <a:endParaRPr lang="en-US" dirty="0"/>
          </a:p>
        </p:txBody>
      </p:sp>
    </p:spTree>
    <p:extLst>
      <p:ext uri="{BB962C8B-B14F-4D97-AF65-F5344CB8AC3E}">
        <p14:creationId xmlns:p14="http://schemas.microsoft.com/office/powerpoint/2010/main" val="377082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5</a:t>
            </a:fld>
            <a:endParaRPr lang="en-US" dirty="0"/>
          </a:p>
        </p:txBody>
      </p:sp>
    </p:spTree>
    <p:extLst>
      <p:ext uri="{BB962C8B-B14F-4D97-AF65-F5344CB8AC3E}">
        <p14:creationId xmlns:p14="http://schemas.microsoft.com/office/powerpoint/2010/main" val="330416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6</a:t>
            </a:fld>
            <a:endParaRPr lang="en-US" dirty="0"/>
          </a:p>
        </p:txBody>
      </p:sp>
    </p:spTree>
    <p:extLst>
      <p:ext uri="{BB962C8B-B14F-4D97-AF65-F5344CB8AC3E}">
        <p14:creationId xmlns:p14="http://schemas.microsoft.com/office/powerpoint/2010/main" val="261496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solidFill>
            <a:srgbClr val="FFFFFF"/>
          </a:solidFill>
          <a:ln/>
        </p:spPr>
      </p:sp>
      <p:sp>
        <p:nvSpPr>
          <p:cNvPr id="33795" name="Rectangle 2"/>
          <p:cNvSpPr>
            <a:spLocks noGrp="1" noChangeArrowheads="1"/>
          </p:cNvSpPr>
          <p:nvPr>
            <p:ph type="body" idx="1"/>
          </p:nvPr>
        </p:nvSpPr>
        <p:spPr>
          <a:noFill/>
        </p:spPr>
        <p:txBody>
          <a:bodyPr/>
          <a:lstStyle/>
          <a:p>
            <a:pPr eaLnBrk="1" hangingPunct="1"/>
            <a:endParaRPr lang="en-US" dirty="0">
              <a:solidFill>
                <a:srgbClr val="000000"/>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282142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C3B919-5436-4606-B206-3FC22ADC272B}" type="slidenum">
              <a:rPr lang="en-US" smtClean="0"/>
              <a:t>8</a:t>
            </a:fld>
            <a:endParaRPr lang="en-US" dirty="0"/>
          </a:p>
        </p:txBody>
      </p:sp>
    </p:spTree>
    <p:extLst>
      <p:ext uri="{BB962C8B-B14F-4D97-AF65-F5344CB8AC3E}">
        <p14:creationId xmlns:p14="http://schemas.microsoft.com/office/powerpoint/2010/main" val="32512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9</a:t>
            </a:fld>
            <a:endParaRPr lang="en-US" dirty="0"/>
          </a:p>
        </p:txBody>
      </p:sp>
    </p:spTree>
    <p:extLst>
      <p:ext uri="{BB962C8B-B14F-4D97-AF65-F5344CB8AC3E}">
        <p14:creationId xmlns:p14="http://schemas.microsoft.com/office/powerpoint/2010/main" val="195612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DBF9CA-A22F-4C7E-811B-52F6BF19645B}" type="slidenum">
              <a:rPr lang="en-US" smtClean="0"/>
              <a:t>10</a:t>
            </a:fld>
            <a:endParaRPr lang="en-US" dirty="0"/>
          </a:p>
        </p:txBody>
      </p:sp>
    </p:spTree>
    <p:extLst>
      <p:ext uri="{BB962C8B-B14F-4D97-AF65-F5344CB8AC3E}">
        <p14:creationId xmlns:p14="http://schemas.microsoft.com/office/powerpoint/2010/main" val="2415001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333568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347195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286103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156154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118031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1653010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4078041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2188551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818445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141666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FE4A6B-638F-480D-B5BC-EDB191790A8F}" type="datetimeFigureOut">
              <a:rPr lang="en-US" smtClean="0"/>
              <a:t>10/26/2016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8DACC1-653D-45F1-9190-613A5029EF41}" type="slidenum">
              <a:rPr lang="en-US" smtClean="0"/>
              <a:t>‹#›</a:t>
            </a:fld>
            <a:endParaRPr lang="en-US" dirty="0"/>
          </a:p>
        </p:txBody>
      </p:sp>
    </p:spTree>
    <p:extLst>
      <p:ext uri="{BB962C8B-B14F-4D97-AF65-F5344CB8AC3E}">
        <p14:creationId xmlns:p14="http://schemas.microsoft.com/office/powerpoint/2010/main" val="71145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4A6B-638F-480D-B5BC-EDB191790A8F}" type="datetimeFigureOut">
              <a:rPr lang="en-US" smtClean="0"/>
              <a:t>10/26/2016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DACC1-653D-45F1-9190-613A5029EF41}" type="slidenum">
              <a:rPr lang="en-US" smtClean="0"/>
              <a:t>‹#›</a:t>
            </a:fld>
            <a:endParaRPr lang="en-US" dirty="0"/>
          </a:p>
        </p:txBody>
      </p:sp>
    </p:spTree>
    <p:extLst>
      <p:ext uri="{BB962C8B-B14F-4D97-AF65-F5344CB8AC3E}">
        <p14:creationId xmlns:p14="http://schemas.microsoft.com/office/powerpoint/2010/main" val="257343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ection508.gov/content/build/create-accessible-documen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hyperlink" Target="http://www.fai,gov/"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www.fai.gov/" TargetMode="External"/><Relationship Id="rId11" Type="http://schemas.openxmlformats.org/officeDocument/2006/relationships/image" Target="../media/image12.png"/><Relationship Id="rId5" Type="http://schemas.openxmlformats.org/officeDocument/2006/relationships/hyperlink" Target="http://www.section508.gov/"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ccess-board.gov/training/webina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io.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cio.gov/about/groups/accessibility-co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Section 508 and FOIA</a:t>
            </a:r>
            <a:br>
              <a:rPr lang="en-US" dirty="0"/>
            </a:br>
            <a:endParaRPr lang="en-US" dirty="0"/>
          </a:p>
        </p:txBody>
      </p:sp>
      <p:sp>
        <p:nvSpPr>
          <p:cNvPr id="3" name="Subtitle 2"/>
          <p:cNvSpPr>
            <a:spLocks noGrp="1"/>
          </p:cNvSpPr>
          <p:nvPr>
            <p:ph type="subTitle" idx="1"/>
          </p:nvPr>
        </p:nvSpPr>
        <p:spPr/>
        <p:txBody>
          <a:bodyPr/>
          <a:lstStyle/>
          <a:p>
            <a:r>
              <a:rPr lang="en-US" dirty="0"/>
              <a:t>FOIA Advisory Committee meeting</a:t>
            </a:r>
          </a:p>
          <a:p>
            <a:r>
              <a:rPr lang="en-US" dirty="0"/>
              <a:t>October 25, 2016</a:t>
            </a:r>
          </a:p>
        </p:txBody>
      </p:sp>
    </p:spTree>
    <p:extLst>
      <p:ext uri="{BB962C8B-B14F-4D97-AF65-F5344CB8AC3E}">
        <p14:creationId xmlns:p14="http://schemas.microsoft.com/office/powerpoint/2010/main" val="155199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for Documents</a:t>
            </a:r>
          </a:p>
        </p:txBody>
      </p:sp>
      <p:sp>
        <p:nvSpPr>
          <p:cNvPr id="3" name="Content Placeholder 2"/>
          <p:cNvSpPr>
            <a:spLocks noGrp="1"/>
          </p:cNvSpPr>
          <p:nvPr>
            <p:ph idx="1"/>
          </p:nvPr>
        </p:nvSpPr>
        <p:spPr/>
        <p:txBody>
          <a:bodyPr>
            <a:normAutofit fontScale="77500" lnSpcReduction="20000"/>
          </a:bodyPr>
          <a:lstStyle/>
          <a:p>
            <a:pPr lvl="0"/>
            <a:r>
              <a:rPr lang="en-US" dirty="0"/>
              <a:t>Section508.gov</a:t>
            </a:r>
          </a:p>
          <a:p>
            <a:pPr lvl="1"/>
            <a:r>
              <a:rPr lang="en-US" dirty="0"/>
              <a:t>“Look at Best Practices”</a:t>
            </a:r>
          </a:p>
          <a:p>
            <a:pPr lvl="1"/>
            <a:endParaRPr lang="en-US" dirty="0"/>
          </a:p>
          <a:p>
            <a:r>
              <a:rPr lang="en-US" dirty="0"/>
              <a:t>CIO Council Accessible Electronic Document Community of Practice</a:t>
            </a:r>
          </a:p>
          <a:p>
            <a:pPr lvl="1"/>
            <a:r>
              <a:rPr lang="en-US" dirty="0"/>
              <a:t>Basic Authoring and Testing Guide - </a:t>
            </a:r>
            <a:r>
              <a:rPr lang="en-US" b="1" dirty="0"/>
              <a:t>MS Word 2013</a:t>
            </a:r>
            <a:endParaRPr lang="en-US" dirty="0"/>
          </a:p>
          <a:p>
            <a:pPr lvl="1"/>
            <a:r>
              <a:rPr lang="en-US" dirty="0"/>
              <a:t>Basic Testing Guide for </a:t>
            </a:r>
            <a:r>
              <a:rPr lang="en-US" b="1" dirty="0"/>
              <a:t>PDF</a:t>
            </a:r>
            <a:endParaRPr lang="en-US" dirty="0"/>
          </a:p>
          <a:p>
            <a:pPr lvl="1"/>
            <a:r>
              <a:rPr lang="en-US" dirty="0"/>
              <a:t>Excel and other file formats under development</a:t>
            </a:r>
          </a:p>
          <a:p>
            <a:r>
              <a:rPr lang="en-US" b="1" dirty="0"/>
              <a:t>Create Accessible Electronic Documents</a:t>
            </a:r>
          </a:p>
          <a:p>
            <a:r>
              <a:rPr lang="en-US" dirty="0"/>
              <a:t>A compilation of federal guidance, checklists, and testing information for creating and maintaining accessible documents in various popular electronic formats, including Word, PDF, Excel, and PowerPoint. Sources for these resources are identified by abbreviations for federal components. Other valuable guidance from non-federal sources, including industry and academia, can be found from internet search using relevant keywords such as "accessible document".</a:t>
            </a:r>
          </a:p>
          <a:p>
            <a:r>
              <a:rPr lang="en-US" u="sng" dirty="0">
                <a:hlinkClick r:id="rId3"/>
              </a:rPr>
              <a:t>http://www.section508.gov/content/build/create-accessible-documents</a:t>
            </a:r>
            <a:endParaRPr lang="en-US" dirty="0"/>
          </a:p>
        </p:txBody>
      </p:sp>
    </p:spTree>
    <p:extLst>
      <p:ext uri="{BB962C8B-B14F-4D97-AF65-F5344CB8AC3E}">
        <p14:creationId xmlns:p14="http://schemas.microsoft.com/office/powerpoint/2010/main" val="108161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SECTION 508  BASIC AUTHORING AND TESTING GUIDE  </a:t>
            </a:r>
            <a:r>
              <a:rPr lang="en-US" b="1" dirty="0"/>
              <a:t>MS WORD 2013 </a:t>
            </a:r>
          </a:p>
        </p:txBody>
      </p:sp>
      <p:sp>
        <p:nvSpPr>
          <p:cNvPr id="3" name="Content Placeholder 2"/>
          <p:cNvSpPr>
            <a:spLocks noGrp="1"/>
          </p:cNvSpPr>
          <p:nvPr>
            <p:ph idx="1"/>
          </p:nvPr>
        </p:nvSpPr>
        <p:spPr/>
        <p:txBody>
          <a:bodyPr/>
          <a:lstStyle/>
          <a:p>
            <a:pPr marL="0" indent="0" algn="ctr">
              <a:buNone/>
            </a:pPr>
            <a:r>
              <a:rPr lang="en-US" dirty="0"/>
              <a:t>This document covers MS Word 2013 (.docx) formats in 5 categories:</a:t>
            </a:r>
          </a:p>
          <a:p>
            <a:pPr marL="0" indent="0">
              <a:buNone/>
            </a:pPr>
            <a:endParaRPr lang="en-US" b="1" dirty="0"/>
          </a:p>
          <a:p>
            <a:pPr lvl="0"/>
            <a:r>
              <a:rPr lang="en-US" dirty="0"/>
              <a:t>Document Formatting</a:t>
            </a:r>
          </a:p>
          <a:p>
            <a:pPr lvl="0"/>
            <a:r>
              <a:rPr lang="en-US" u="sng" dirty="0"/>
              <a:t>Text Formatting</a:t>
            </a:r>
          </a:p>
          <a:p>
            <a:pPr lvl="0"/>
            <a:r>
              <a:rPr lang="en-US" u="sng" dirty="0"/>
              <a:t>Object Formatting</a:t>
            </a:r>
          </a:p>
          <a:p>
            <a:pPr lvl="0"/>
            <a:r>
              <a:rPr lang="en-US" dirty="0"/>
              <a:t>Color Formatting</a:t>
            </a:r>
          </a:p>
          <a:p>
            <a:pPr lvl="0"/>
            <a:r>
              <a:rPr lang="en-US" dirty="0"/>
              <a:t>Miscellaneous</a:t>
            </a:r>
          </a:p>
          <a:p>
            <a:endParaRPr lang="en-US" dirty="0"/>
          </a:p>
        </p:txBody>
      </p:sp>
    </p:spTree>
    <p:extLst>
      <p:ext uri="{BB962C8B-B14F-4D97-AF65-F5344CB8AC3E}">
        <p14:creationId xmlns:p14="http://schemas.microsoft.com/office/powerpoint/2010/main" val="3429812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7311"/>
          </a:xfrm>
        </p:spPr>
        <p:txBody>
          <a:bodyPr>
            <a:normAutofit/>
          </a:bodyPr>
          <a:lstStyle/>
          <a:p>
            <a:r>
              <a:rPr lang="en-US" dirty="0"/>
              <a:t>USE STYLES TO CREATE HEADINGS</a:t>
            </a:r>
          </a:p>
        </p:txBody>
      </p:sp>
      <p:sp>
        <p:nvSpPr>
          <p:cNvPr id="3" name="Content Placeholder 2"/>
          <p:cNvSpPr>
            <a:spLocks noGrp="1"/>
          </p:cNvSpPr>
          <p:nvPr>
            <p:ph idx="1"/>
          </p:nvPr>
        </p:nvSpPr>
        <p:spPr>
          <a:xfrm>
            <a:off x="975360" y="1341120"/>
            <a:ext cx="10496204" cy="5018116"/>
          </a:xfrm>
        </p:spPr>
        <p:txBody>
          <a:bodyPr>
            <a:normAutofit/>
          </a:bodyPr>
          <a:lstStyle/>
          <a:p>
            <a:pPr marL="0" indent="0">
              <a:buNone/>
            </a:pPr>
            <a:r>
              <a:rPr lang="en-US" dirty="0"/>
              <a:t>Headings are used to break-up content and make finding information easier.  AT cannot infer meaning from just formatting (such as bold or underlined text). Styles create a structure that AT can quickly access. </a:t>
            </a:r>
          </a:p>
          <a:p>
            <a:pPr marL="0" indent="0">
              <a:buNone/>
            </a:pPr>
            <a:endParaRPr lang="en-US" b="1" dirty="0"/>
          </a:p>
          <a:p>
            <a:pPr marL="0" indent="0">
              <a:buNone/>
            </a:pPr>
            <a:r>
              <a:rPr lang="en-US" b="1" dirty="0"/>
              <a:t>Author Accessibly</a:t>
            </a:r>
          </a:p>
          <a:p>
            <a:r>
              <a:rPr lang="en-US" dirty="0"/>
              <a:t>Go to Home&gt;Styles and use styles when creating Headings in your document</a:t>
            </a:r>
          </a:p>
          <a:p>
            <a:endParaRPr lang="en-US" dirty="0"/>
          </a:p>
          <a:p>
            <a:endParaRPr lang="en-US" dirty="0"/>
          </a:p>
          <a:p>
            <a:pPr marL="0" indent="0">
              <a:buNone/>
            </a:pPr>
            <a:r>
              <a:rPr lang="en-US"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920" y="4622152"/>
            <a:ext cx="10314644" cy="1461656"/>
          </a:xfrm>
          <a:prstGeom prst="rect">
            <a:avLst/>
          </a:prstGeom>
        </p:spPr>
      </p:pic>
    </p:spTree>
    <p:extLst>
      <p:ext uri="{BB962C8B-B14F-4D97-AF65-F5344CB8AC3E}">
        <p14:creationId xmlns:p14="http://schemas.microsoft.com/office/powerpoint/2010/main" val="152969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normAutofit fontScale="90000"/>
          </a:bodyPr>
          <a:lstStyle/>
          <a:p>
            <a:r>
              <a:rPr lang="en-US" dirty="0"/>
              <a:t>To use Styles, you can either:</a:t>
            </a:r>
            <a:br>
              <a:rPr lang="en-US" dirty="0"/>
            </a:br>
            <a:endParaRPr lang="en-US" dirty="0"/>
          </a:p>
        </p:txBody>
      </p:sp>
      <p:sp>
        <p:nvSpPr>
          <p:cNvPr id="3" name="Content Placeholder 2"/>
          <p:cNvSpPr>
            <a:spLocks noGrp="1"/>
          </p:cNvSpPr>
          <p:nvPr>
            <p:ph idx="1"/>
          </p:nvPr>
        </p:nvSpPr>
        <p:spPr>
          <a:xfrm>
            <a:off x="694944" y="1399310"/>
            <a:ext cx="10658856" cy="5112326"/>
          </a:xfrm>
        </p:spPr>
        <p:txBody>
          <a:bodyPr>
            <a:normAutofit/>
          </a:bodyPr>
          <a:lstStyle/>
          <a:p>
            <a:pPr marL="0" indent="0">
              <a:buNone/>
            </a:pPr>
            <a:r>
              <a:rPr lang="en-US" dirty="0"/>
              <a:t>1) Click on the style you want and then type your heading, </a:t>
            </a:r>
            <a:r>
              <a:rPr lang="en-US" b="1" dirty="0"/>
              <a:t>OR </a:t>
            </a:r>
          </a:p>
          <a:p>
            <a:pPr marL="0" indent="0">
              <a:buNone/>
            </a:pPr>
            <a:r>
              <a:rPr lang="en-US" dirty="0"/>
              <a:t>2) Type your heading and then click on the style you want to use</a:t>
            </a:r>
          </a:p>
          <a:p>
            <a:pPr marL="457200" lvl="1" indent="0">
              <a:buNone/>
            </a:pPr>
            <a:r>
              <a:rPr lang="en-US" sz="2800" dirty="0"/>
              <a:t>If you have different heading levels (such as Major, Section, Subheading, etc.) that look different, you must use a different Style for each type of heading. You can modify Styles so that you can create the look and feel you want in your document.</a:t>
            </a:r>
          </a:p>
          <a:p>
            <a:pPr marL="0" indent="0">
              <a:buNone/>
            </a:pPr>
            <a:r>
              <a:rPr lang="en-US" sz="2400" b="1" dirty="0"/>
              <a:t>Table 1: Example of Heading Levels for each Heading Type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4848520"/>
              </p:ext>
            </p:extLst>
          </p:nvPr>
        </p:nvGraphicFramePr>
        <p:xfrm>
          <a:off x="1094510" y="4584191"/>
          <a:ext cx="10418619" cy="1927442"/>
        </p:xfrm>
        <a:graphic>
          <a:graphicData uri="http://schemas.openxmlformats.org/drawingml/2006/table">
            <a:tbl>
              <a:tblPr firstRow="1" firstCol="1" bandRow="1"/>
              <a:tblGrid>
                <a:gridCol w="3015916">
                  <a:extLst>
                    <a:ext uri="{9D8B030D-6E8A-4147-A177-3AD203B41FA5}">
                      <a16:colId xmlns="" xmlns:a16="http://schemas.microsoft.com/office/drawing/2014/main" val="309325674"/>
                    </a:ext>
                  </a:extLst>
                </a:gridCol>
                <a:gridCol w="3900455">
                  <a:extLst>
                    <a:ext uri="{9D8B030D-6E8A-4147-A177-3AD203B41FA5}">
                      <a16:colId xmlns="" xmlns:a16="http://schemas.microsoft.com/office/drawing/2014/main" val="1556872281"/>
                    </a:ext>
                  </a:extLst>
                </a:gridCol>
                <a:gridCol w="3502248">
                  <a:extLst>
                    <a:ext uri="{9D8B030D-6E8A-4147-A177-3AD203B41FA5}">
                      <a16:colId xmlns="" xmlns:a16="http://schemas.microsoft.com/office/drawing/2014/main" val="2372685294"/>
                    </a:ext>
                  </a:extLst>
                </a:gridCol>
              </a:tblGrid>
              <a:tr h="458947">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Heading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Visual Characteristics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Heading 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 xmlns:a16="http://schemas.microsoft.com/office/drawing/2014/main" val="3354651500"/>
                  </a:ext>
                </a:extLst>
              </a:tr>
              <a:tr h="550601">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Major Heading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16 pt. font, no indent, bold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Heading Level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11431629"/>
                  </a:ext>
                </a:extLst>
              </a:tr>
              <a:tr h="458947">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Section Heading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da-DK" sz="1200" dirty="0">
                          <a:effectLst/>
                          <a:latin typeface="Tahoma" panose="020B0604030504040204" pitchFamily="34" charset="0"/>
                          <a:ea typeface="Calibri" panose="020F0502020204030204" pitchFamily="34" charset="0"/>
                          <a:cs typeface="Times New Roman" panose="02020603050405020304" pitchFamily="18" charset="0"/>
                        </a:rPr>
                        <a:t>12 pt. font, indent, bold</a:t>
                      </a:r>
                      <a:endParaRPr lang="en-US" sz="12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Heading Level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39516729"/>
                  </a:ext>
                </a:extLst>
              </a:tr>
              <a:tr h="458947">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Subheading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12 pt. font, indent, italicized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600"/>
                        </a:spcAft>
                      </a:pPr>
                      <a:r>
                        <a:rPr lang="en-US" sz="1200" dirty="0">
                          <a:effectLst/>
                          <a:latin typeface="Tahoma" panose="020B0604030504040204" pitchFamily="34" charset="0"/>
                          <a:ea typeface="Calibri" panose="020F0502020204030204" pitchFamily="34" charset="0"/>
                          <a:cs typeface="Times New Roman" panose="02020603050405020304" pitchFamily="18" charset="0"/>
                        </a:rPr>
                        <a:t>Heading Level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89945922"/>
                  </a:ext>
                </a:extLst>
              </a:tr>
            </a:tbl>
          </a:graphicData>
        </a:graphic>
      </p:graphicFrame>
    </p:spTree>
    <p:extLst>
      <p:ext uri="{BB962C8B-B14F-4D97-AF65-F5344CB8AC3E}">
        <p14:creationId xmlns:p14="http://schemas.microsoft.com/office/powerpoint/2010/main" val="372635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Styles to Create Headings</a:t>
            </a:r>
            <a:endParaRPr lang="en-US" sz="2800" dirty="0"/>
          </a:p>
        </p:txBody>
      </p:sp>
      <p:sp>
        <p:nvSpPr>
          <p:cNvPr id="3" name="Content Placeholder 2"/>
          <p:cNvSpPr>
            <a:spLocks noGrp="1"/>
          </p:cNvSpPr>
          <p:nvPr>
            <p:ph idx="1"/>
          </p:nvPr>
        </p:nvSpPr>
        <p:spPr>
          <a:xfrm>
            <a:off x="838200" y="1792224"/>
            <a:ext cx="10515599" cy="4857958"/>
          </a:xfrm>
        </p:spPr>
        <p:txBody>
          <a:bodyPr>
            <a:normAutofit/>
          </a:bodyPr>
          <a:lstStyle/>
          <a:p>
            <a:pPr marL="0" indent="0">
              <a:buNone/>
            </a:pPr>
            <a:r>
              <a:rPr lang="en-US" dirty="0"/>
              <a:t>Check Your Work</a:t>
            </a:r>
          </a:p>
          <a:p>
            <a:pPr marL="0" indent="0">
              <a:buNone/>
            </a:pPr>
            <a:r>
              <a:rPr lang="en-US" dirty="0"/>
              <a:t>To check your work, you:</a:t>
            </a:r>
          </a:p>
          <a:p>
            <a:pPr marL="0" indent="0">
              <a:buNone/>
            </a:pPr>
            <a:r>
              <a:rPr lang="en-US" dirty="0"/>
              <a:t>1) Open the Navigation Pane (Ctrl + F); make sure it’s on the icon to browse headings</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2) Check that all of your headings appear in the navigation pane and match the visual outline of your document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623" y="4020135"/>
            <a:ext cx="5084618" cy="1443543"/>
          </a:xfrm>
          <a:prstGeom prst="rect">
            <a:avLst/>
          </a:prstGeom>
        </p:spPr>
      </p:pic>
    </p:spTree>
    <p:extLst>
      <p:ext uri="{BB962C8B-B14F-4D97-AF65-F5344CB8AC3E}">
        <p14:creationId xmlns:p14="http://schemas.microsoft.com/office/powerpoint/2010/main" val="263456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DUPLICATE VITAL INFORMATION IN HEADERS, FOOTERS AND WATERMARKS</a:t>
            </a:r>
            <a:endParaRPr lang="en-US" sz="2800" dirty="0"/>
          </a:p>
        </p:txBody>
      </p:sp>
      <p:sp>
        <p:nvSpPr>
          <p:cNvPr id="3" name="Content Placeholder 2"/>
          <p:cNvSpPr>
            <a:spLocks noGrp="1"/>
          </p:cNvSpPr>
          <p:nvPr>
            <p:ph idx="1"/>
          </p:nvPr>
        </p:nvSpPr>
        <p:spPr>
          <a:xfrm>
            <a:off x="838200" y="1690688"/>
            <a:ext cx="10515600" cy="4486275"/>
          </a:xfrm>
        </p:spPr>
        <p:txBody>
          <a:bodyPr/>
          <a:lstStyle/>
          <a:p>
            <a:pPr marL="0" indent="0">
              <a:buNone/>
            </a:pPr>
            <a:r>
              <a:rPr lang="en-US" dirty="0"/>
              <a:t>Screen readers do not automatically read information in headers/footers and watermarks. Therefore, vital information (such as Respond by X Date, CONFIDENTIAL, or Do Not Distribute) must also be duplicated at or near the start of the main content area.</a:t>
            </a:r>
          </a:p>
          <a:p>
            <a:pPr marL="0" indent="0">
              <a:buNone/>
            </a:pPr>
            <a:endParaRPr lang="en-US" b="1" dirty="0"/>
          </a:p>
          <a:p>
            <a:pPr marL="0" indent="0">
              <a:buNone/>
            </a:pPr>
            <a:r>
              <a:rPr lang="en-US" b="1" dirty="0"/>
              <a:t>Author Accessibly:</a:t>
            </a:r>
            <a:endParaRPr lang="en-US" dirty="0"/>
          </a:p>
          <a:p>
            <a:pPr marL="0" indent="0">
              <a:buNone/>
            </a:pPr>
            <a:r>
              <a:rPr lang="en-US" dirty="0"/>
              <a:t>Duplicate vital information in the Header/Footer or Watermark at or near the start of the related information (such as the beginning of your document or the start of a section).</a:t>
            </a:r>
          </a:p>
          <a:p>
            <a:pPr marL="0" indent="0">
              <a:buNone/>
            </a:pPr>
            <a:endParaRPr lang="en-US" dirty="0"/>
          </a:p>
        </p:txBody>
      </p:sp>
    </p:spTree>
    <p:extLst>
      <p:ext uri="{BB962C8B-B14F-4D97-AF65-F5344CB8AC3E}">
        <p14:creationId xmlns:p14="http://schemas.microsoft.com/office/powerpoint/2010/main" val="2373198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shot of accessible header</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5672" y="1987296"/>
            <a:ext cx="9007671" cy="4584192"/>
          </a:xfrm>
          <a:prstGeom prst="rect">
            <a:avLst/>
          </a:prstGeom>
        </p:spPr>
      </p:pic>
    </p:spTree>
    <p:extLst>
      <p:ext uri="{BB962C8B-B14F-4D97-AF65-F5344CB8AC3E}">
        <p14:creationId xmlns:p14="http://schemas.microsoft.com/office/powerpoint/2010/main" val="1908507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Your Work</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To check your work, you:</a:t>
            </a:r>
          </a:p>
          <a:p>
            <a:pPr marL="514350" indent="-514350">
              <a:buAutoNum type="arabicParenR"/>
            </a:pPr>
            <a:r>
              <a:rPr lang="en-US" dirty="0"/>
              <a:t>Look for vital information in headers, footers and watermarks.</a:t>
            </a:r>
          </a:p>
          <a:p>
            <a:pPr marL="514350" indent="-514350">
              <a:buAutoNum type="arabicParenR"/>
            </a:pPr>
            <a:endParaRPr lang="en-US" dirty="0"/>
          </a:p>
          <a:p>
            <a:pPr marL="0" indent="0">
              <a:buNone/>
            </a:pPr>
            <a:r>
              <a:rPr lang="en-US" dirty="0"/>
              <a:t>2) Go to the start or near the start of the related information and ensure you have duplicated vital information </a:t>
            </a:r>
          </a:p>
          <a:p>
            <a:pPr marL="0" indent="0">
              <a:buNone/>
            </a:pPr>
            <a:r>
              <a:rPr lang="en-US" dirty="0"/>
              <a:t>(such as </a:t>
            </a:r>
            <a:r>
              <a:rPr lang="en-US" i="1" dirty="0"/>
              <a:t>Respond by X Date</a:t>
            </a:r>
            <a:r>
              <a:rPr lang="en-US" dirty="0"/>
              <a:t>, CONFIDENTIAL, or </a:t>
            </a:r>
            <a:r>
              <a:rPr lang="en-US" i="1" dirty="0"/>
              <a:t>Do Not Distribute</a:t>
            </a:r>
            <a:r>
              <a:rPr lang="en-US" dirty="0"/>
              <a:t>).</a:t>
            </a:r>
          </a:p>
          <a:p>
            <a:endParaRPr lang="en-US" dirty="0"/>
          </a:p>
        </p:txBody>
      </p:sp>
    </p:spTree>
    <p:extLst>
      <p:ext uri="{BB962C8B-B14F-4D97-AF65-F5344CB8AC3E}">
        <p14:creationId xmlns:p14="http://schemas.microsoft.com/office/powerpoint/2010/main" val="2088959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328549"/>
            <a:ext cx="10515600" cy="1325563"/>
          </a:xfrm>
        </p:spPr>
        <p:txBody>
          <a:bodyPr>
            <a:normAutofit fontScale="90000"/>
          </a:bodyPr>
          <a:lstStyle/>
          <a:p>
            <a:r>
              <a:rPr lang="en-US" b="1" dirty="0"/>
              <a:t>Section 508 Basic Testing Guide</a:t>
            </a:r>
            <a:br>
              <a:rPr lang="en-US" b="1" dirty="0"/>
            </a:br>
            <a:r>
              <a:rPr lang="en-US" sz="4900" b="1" dirty="0"/>
              <a:t>PDF (Portable Document Format) </a:t>
            </a:r>
            <a:r>
              <a:rPr lang="en-US" b="1" dirty="0"/>
              <a:t>- DRAFT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This document is divided into the following 6 categories:</a:t>
            </a:r>
          </a:p>
          <a:p>
            <a:pPr marL="0" indent="0">
              <a:buNone/>
            </a:pPr>
            <a:r>
              <a:rPr lang="en-US" dirty="0"/>
              <a:t>•	Preconditions</a:t>
            </a:r>
          </a:p>
          <a:p>
            <a:pPr marL="0" indent="0">
              <a:buNone/>
            </a:pPr>
            <a:r>
              <a:rPr lang="en-US" dirty="0"/>
              <a:t>•	Document Properties</a:t>
            </a:r>
          </a:p>
          <a:p>
            <a:pPr marL="0" indent="0">
              <a:buNone/>
            </a:pPr>
            <a:r>
              <a:rPr lang="en-US" dirty="0"/>
              <a:t>•	</a:t>
            </a:r>
            <a:r>
              <a:rPr lang="en-US" u="sng" dirty="0"/>
              <a:t>Structure Tags </a:t>
            </a:r>
          </a:p>
          <a:p>
            <a:pPr marL="0" indent="0">
              <a:buNone/>
            </a:pPr>
            <a:r>
              <a:rPr lang="en-US" dirty="0"/>
              <a:t>•	Objects</a:t>
            </a:r>
          </a:p>
          <a:p>
            <a:pPr marL="0" indent="0">
              <a:buNone/>
            </a:pPr>
            <a:r>
              <a:rPr lang="en-US" dirty="0"/>
              <a:t>•	Color </a:t>
            </a:r>
          </a:p>
          <a:p>
            <a:pPr marL="0" indent="0">
              <a:buNone/>
            </a:pPr>
            <a:r>
              <a:rPr lang="en-US" dirty="0"/>
              <a:t>•	Miscellaneous</a:t>
            </a:r>
          </a:p>
          <a:p>
            <a:endParaRPr lang="en-US" dirty="0"/>
          </a:p>
        </p:txBody>
      </p:sp>
    </p:spTree>
    <p:extLst>
      <p:ext uri="{BB962C8B-B14F-4D97-AF65-F5344CB8AC3E}">
        <p14:creationId xmlns:p14="http://schemas.microsoft.com/office/powerpoint/2010/main" val="4127142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Tagged PDF</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To check for Section 508 accessibility, the document must be a “Tagged PDF”</a:t>
            </a:r>
          </a:p>
          <a:p>
            <a:pPr marL="0" indent="0">
              <a:buNone/>
            </a:pPr>
            <a:endParaRPr lang="en-US" dirty="0"/>
          </a:p>
          <a:p>
            <a:pPr marL="0" indent="0">
              <a:buNone/>
            </a:pPr>
            <a:r>
              <a:rPr lang="en-US" dirty="0"/>
              <a:t>Inspect The PDF:</a:t>
            </a:r>
          </a:p>
          <a:p>
            <a:pPr marL="0" indent="0">
              <a:buNone/>
            </a:pPr>
            <a:r>
              <a:rPr lang="en-US" dirty="0"/>
              <a:t>1)	Open Document Properties (File &gt; Properties &gt; Description)</a:t>
            </a:r>
          </a:p>
          <a:p>
            <a:pPr marL="0" indent="0">
              <a:buNone/>
            </a:pPr>
            <a:r>
              <a:rPr lang="en-US" dirty="0"/>
              <a:t>2)	If you find “Tagged PDF: No,” return the document to the author with reference to the AEDCOP Section 508 Basic Authoring Guides</a:t>
            </a:r>
          </a:p>
          <a:p>
            <a:endParaRPr lang="en-US" dirty="0"/>
          </a:p>
        </p:txBody>
      </p:sp>
    </p:spTree>
    <p:extLst>
      <p:ext uri="{BB962C8B-B14F-4D97-AF65-F5344CB8AC3E}">
        <p14:creationId xmlns:p14="http://schemas.microsoft.com/office/powerpoint/2010/main" val="474382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a:xfrm>
            <a:off x="838200" y="1837817"/>
            <a:ext cx="10515600" cy="4351338"/>
          </a:xfrm>
        </p:spPr>
        <p:txBody>
          <a:bodyPr/>
          <a:lstStyle/>
          <a:p>
            <a:r>
              <a:rPr lang="en-US" dirty="0"/>
              <a:t>David Capozzi, Executive Director, U.S. Access Board</a:t>
            </a:r>
          </a:p>
          <a:p>
            <a:endParaRPr lang="en-US" dirty="0"/>
          </a:p>
          <a:p>
            <a:r>
              <a:rPr lang="en-US" dirty="0"/>
              <a:t>Timothy Creagan, Senior Accessibility Specialist, U.S. Access Board</a:t>
            </a:r>
          </a:p>
          <a:p>
            <a:endParaRPr lang="en-US" dirty="0"/>
          </a:p>
          <a:p>
            <a:r>
              <a:rPr lang="en-US" dirty="0"/>
              <a:t>Helen Chamberlain, Sec508 Training &amp; Outreach Program Director, Office of Governmentwide Policy, General Services Administration</a:t>
            </a:r>
          </a:p>
        </p:txBody>
      </p:sp>
    </p:spTree>
    <p:extLst>
      <p:ext uri="{BB962C8B-B14F-4D97-AF65-F5344CB8AC3E}">
        <p14:creationId xmlns:p14="http://schemas.microsoft.com/office/powerpoint/2010/main" val="251515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328" y="146305"/>
            <a:ext cx="10634472" cy="865631"/>
          </a:xfrm>
        </p:spPr>
        <p:txBody>
          <a:bodyPr/>
          <a:lstStyle/>
          <a:p>
            <a:r>
              <a:rPr lang="en-US" dirty="0"/>
              <a:t>Screen shot of Tagged PDF</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4416" y="1011936"/>
            <a:ext cx="8570976" cy="5846064"/>
          </a:xfrm>
          <a:prstGeom prst="rect">
            <a:avLst/>
          </a:prstGeom>
        </p:spPr>
      </p:pic>
    </p:spTree>
    <p:extLst>
      <p:ext uri="{BB962C8B-B14F-4D97-AF65-F5344CB8AC3E}">
        <p14:creationId xmlns:p14="http://schemas.microsoft.com/office/powerpoint/2010/main" val="123688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5125"/>
            <a:ext cx="10610088" cy="756539"/>
          </a:xfrm>
        </p:spPr>
        <p:txBody>
          <a:bodyPr>
            <a:normAutofit fontScale="90000"/>
          </a:bodyPr>
          <a:lstStyle/>
          <a:p>
            <a:r>
              <a:rPr lang="en-US" dirty="0"/>
              <a:t>Tags</a:t>
            </a:r>
            <a:br>
              <a:rPr lang="en-US" dirty="0"/>
            </a:br>
            <a:endParaRPr lang="en-US" dirty="0"/>
          </a:p>
        </p:txBody>
      </p:sp>
      <p:sp>
        <p:nvSpPr>
          <p:cNvPr id="3" name="Content Placeholder 2"/>
          <p:cNvSpPr>
            <a:spLocks noGrp="1"/>
          </p:cNvSpPr>
          <p:nvPr>
            <p:ph idx="1"/>
          </p:nvPr>
        </p:nvSpPr>
        <p:spPr>
          <a:xfrm>
            <a:off x="597408" y="1389888"/>
            <a:ext cx="10756392" cy="4787075"/>
          </a:xfrm>
        </p:spPr>
        <p:txBody>
          <a:bodyPr>
            <a:normAutofit fontScale="77500" lnSpcReduction="20000"/>
          </a:bodyPr>
          <a:lstStyle/>
          <a:p>
            <a:pPr marL="0" indent="0">
              <a:buNone/>
            </a:pPr>
            <a:r>
              <a:rPr lang="en-US" dirty="0"/>
              <a:t>Screen readers rely on tags to interpret the document structure (headings, paragraphs, lists, images, data tables, forms, and other objects. All meaningful text and objects must correspond to a tag and the order of tags must follow the visual/logical order.</a:t>
            </a:r>
          </a:p>
          <a:p>
            <a:pPr marL="0" indent="0">
              <a:buNone/>
            </a:pPr>
            <a:endParaRPr lang="en-US" dirty="0"/>
          </a:p>
          <a:p>
            <a:pPr marL="0" indent="0">
              <a:buNone/>
            </a:pPr>
            <a:r>
              <a:rPr lang="en-US" dirty="0"/>
              <a:t>Inspect The PDF:</a:t>
            </a:r>
          </a:p>
          <a:p>
            <a:pPr marL="0" indent="0">
              <a:buNone/>
            </a:pPr>
            <a:r>
              <a:rPr lang="en-US" dirty="0"/>
              <a:t>1)	Open the Tags pane (View &gt; Show/Hide &gt; Navigation Panes &gt; Tags).</a:t>
            </a:r>
          </a:p>
          <a:p>
            <a:pPr marL="0" indent="0">
              <a:buNone/>
            </a:pPr>
            <a:r>
              <a:rPr lang="en-US" dirty="0"/>
              <a:t>2)	Press Ctrl and left click on the plus symbol to expand all tags.</a:t>
            </a:r>
          </a:p>
          <a:p>
            <a:pPr marL="0" indent="0">
              <a:buNone/>
            </a:pPr>
            <a:r>
              <a:rPr lang="en-US" dirty="0"/>
              <a:t>3)	Select a tag to highlight the corresponding content on the page.</a:t>
            </a:r>
          </a:p>
          <a:p>
            <a:pPr marL="0" indent="0">
              <a:buNone/>
            </a:pPr>
            <a:r>
              <a:rPr lang="en-US" dirty="0"/>
              <a:t>If you do not see the light blue highlighting, then turn on “Highlight Content” (Tags Pane &gt; Options &gt; Highlight Content).</a:t>
            </a:r>
          </a:p>
          <a:p>
            <a:pPr marL="0" indent="0">
              <a:buNone/>
            </a:pPr>
            <a:r>
              <a:rPr lang="en-US" dirty="0"/>
              <a:t>4)	Press Ctrl + A to select all tags. </a:t>
            </a:r>
          </a:p>
          <a:p>
            <a:pPr marL="0" indent="0">
              <a:buNone/>
            </a:pPr>
            <a:r>
              <a:rPr lang="en-US" dirty="0"/>
              <a:t>5)	Check that all meaningful text and objects are highlighted. </a:t>
            </a:r>
          </a:p>
          <a:p>
            <a:pPr marL="0" indent="0">
              <a:buNone/>
            </a:pPr>
            <a:r>
              <a:rPr lang="en-US" dirty="0"/>
              <a:t>6)	Use the up and down arrow keys to move through the tags.</a:t>
            </a:r>
          </a:p>
          <a:p>
            <a:pPr marL="0" indent="0">
              <a:buNone/>
            </a:pPr>
            <a:r>
              <a:rPr lang="en-US" dirty="0"/>
              <a:t>7)	Check that the tags follow the visual/logical order on the page</a:t>
            </a:r>
          </a:p>
          <a:p>
            <a:endParaRPr lang="en-US" dirty="0"/>
          </a:p>
        </p:txBody>
      </p:sp>
    </p:spTree>
    <p:extLst>
      <p:ext uri="{BB962C8B-B14F-4D97-AF65-F5344CB8AC3E}">
        <p14:creationId xmlns:p14="http://schemas.microsoft.com/office/powerpoint/2010/main" val="3234743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6267"/>
          </a:xfrm>
        </p:spPr>
        <p:txBody>
          <a:bodyPr>
            <a:normAutofit fontScale="90000"/>
          </a:bodyPr>
          <a:lstStyle/>
          <a:p>
            <a:r>
              <a:rPr lang="en-US" dirty="0"/>
              <a:t>Tags</a:t>
            </a:r>
            <a:br>
              <a:rPr lang="en-US" dirty="0"/>
            </a:br>
            <a:r>
              <a:rPr lang="en-US" sz="3100" dirty="0"/>
              <a:t>Example of tags that follow the visual/logical order</a:t>
            </a:r>
            <a:br>
              <a:rPr lang="en-US" sz="3100" dirty="0"/>
            </a:b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6448" y="1231392"/>
            <a:ext cx="10936224" cy="5306851"/>
          </a:xfrm>
          <a:prstGeom prst="rect">
            <a:avLst/>
          </a:prstGeom>
        </p:spPr>
      </p:pic>
    </p:spTree>
    <p:extLst>
      <p:ext uri="{BB962C8B-B14F-4D97-AF65-F5344CB8AC3E}">
        <p14:creationId xmlns:p14="http://schemas.microsoft.com/office/powerpoint/2010/main" val="422107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Shape 1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50315" y="6536532"/>
            <a:ext cx="12242316" cy="321469"/>
          </a:xfrm>
          <a:prstGeom prst="rect">
            <a:avLst/>
          </a:prstGeom>
          <a:noFill/>
          <a:ln>
            <a:noFill/>
          </a:ln>
        </p:spPr>
      </p:pic>
      <p:pic>
        <p:nvPicPr>
          <p:cNvPr id="4" name="Shape 1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50315" y="0"/>
            <a:ext cx="12242316" cy="1253407"/>
          </a:xfrm>
          <a:prstGeom prst="rect">
            <a:avLst/>
          </a:prstGeom>
          <a:noFill/>
          <a:ln>
            <a:noFill/>
          </a:ln>
        </p:spPr>
      </p:pic>
      <p:sp>
        <p:nvSpPr>
          <p:cNvPr id="5" name="Rectangle 4"/>
          <p:cNvSpPr/>
          <p:nvPr/>
        </p:nvSpPr>
        <p:spPr>
          <a:xfrm>
            <a:off x="4156890" y="-12775"/>
            <a:ext cx="8011884" cy="1257301"/>
          </a:xfrm>
          <a:prstGeom prst="rect">
            <a:avLst/>
          </a:prstGeom>
          <a:gradFill flip="none" rotWithShape="1">
            <a:gsLst>
              <a:gs pos="58000">
                <a:schemeClr val="tx2">
                  <a:lumMod val="75000"/>
                  <a:alpha val="86000"/>
                </a:schemeClr>
              </a:gs>
              <a:gs pos="100000">
                <a:schemeClr val="tx2">
                  <a:lumMod val="50000"/>
                  <a:alpha val="86000"/>
                </a:schemeClr>
              </a:gs>
              <a:gs pos="0">
                <a:schemeClr val="tx2">
                  <a:alpha val="72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1"/>
          <p:cNvSpPr>
            <a:spLocks noChangeArrowheads="1"/>
          </p:cNvSpPr>
          <p:nvPr/>
        </p:nvSpPr>
        <p:spPr bwMode="auto">
          <a:xfrm>
            <a:off x="4458770" y="168380"/>
            <a:ext cx="7500996"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OGP Office of </a:t>
            </a:r>
          </a:p>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en-US" sz="2400" u="none" strike="noStrike" cap="none" normalizeH="0" baseline="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Information,</a:t>
            </a:r>
            <a:r>
              <a:rPr kumimoji="0" lang="en-US" altLang="en-US" sz="2400" u="none" strike="noStrike" cap="none" normalizeH="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 </a:t>
            </a:r>
            <a:r>
              <a:rPr kumimoji="0" lang="en-US" altLang="en-US" sz="2400" u="none" strike="noStrike" cap="none" normalizeH="0" baseline="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Integrity,</a:t>
            </a:r>
            <a:r>
              <a:rPr kumimoji="0" lang="en-US" altLang="en-US" sz="2400" u="none" strike="noStrike" cap="none" normalizeH="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 </a:t>
            </a:r>
            <a:r>
              <a:rPr kumimoji="0" lang="en-US" altLang="en-US" sz="2400" u="none" strike="noStrike" cap="none" normalizeH="0" baseline="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anose="020B0604020202020204" pitchFamily="34" charset="0"/>
              </a:rPr>
              <a:t>&amp; Access</a:t>
            </a:r>
          </a:p>
        </p:txBody>
      </p:sp>
      <p:sp>
        <p:nvSpPr>
          <p:cNvPr id="9" name="Rectangle 1"/>
          <p:cNvSpPr>
            <a:spLocks noChangeArrowheads="1"/>
          </p:cNvSpPr>
          <p:nvPr/>
        </p:nvSpPr>
        <p:spPr bwMode="auto">
          <a:xfrm>
            <a:off x="4621338" y="857017"/>
            <a:ext cx="7222309" cy="31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lnSpc>
                <a:spcPts val="1700"/>
              </a:lnSpc>
              <a:spcBef>
                <a:spcPct val="0"/>
              </a:spcBef>
              <a:spcAft>
                <a:spcPct val="0"/>
              </a:spcAft>
            </a:pPr>
            <a:r>
              <a:rPr lang="en-US" sz="1200" dirty="0">
                <a:solidFill>
                  <a:schemeClr val="bg1"/>
                </a:solidFill>
                <a:latin typeface="Arial Narrow" panose="020B0606020202030204" pitchFamily="34" charset="0"/>
              </a:rPr>
              <a:t>Helping Federal leaders tackle their ICT and policy challenges</a:t>
            </a:r>
            <a:endParaRPr kumimoji="0" lang="en-US" altLang="en-US" sz="1200" b="1" u="none" strike="noStrike" cap="none" normalizeH="0" baseline="0" dirty="0">
              <a:ln>
                <a:noFill/>
              </a:ln>
              <a:solidFill>
                <a:schemeClr val="bg1"/>
              </a:solidFill>
              <a:effectLst>
                <a:outerShdw blurRad="38100" dist="38100" dir="2700000" algn="tl">
                  <a:srgbClr val="000000">
                    <a:alpha val="43137"/>
                  </a:srgbClr>
                </a:outerShdw>
              </a:effectLst>
              <a:latin typeface="Arial Narrow" panose="020B0606020202030204" pitchFamily="34" charset="0"/>
              <a:ea typeface="Adobe Gothic Std B" pitchFamily="34" charset="-128"/>
              <a:cs typeface="Arial" pitchFamily="34" charset="0"/>
            </a:endParaRPr>
          </a:p>
        </p:txBody>
      </p:sp>
      <p:sp>
        <p:nvSpPr>
          <p:cNvPr id="20" name="Rectangle 19"/>
          <p:cNvSpPr/>
          <p:nvPr/>
        </p:nvSpPr>
        <p:spPr>
          <a:xfrm>
            <a:off x="0" y="6529387"/>
            <a:ext cx="12192000" cy="335756"/>
          </a:xfrm>
          <a:prstGeom prst="rect">
            <a:avLst/>
          </a:prstGeom>
          <a:gradFill flip="none" rotWithShape="1">
            <a:gsLst>
              <a:gs pos="0">
                <a:schemeClr val="tx2">
                  <a:shade val="30000"/>
                  <a:satMod val="115000"/>
                  <a:alpha val="98000"/>
                </a:schemeClr>
              </a:gs>
              <a:gs pos="54000">
                <a:schemeClr val="tx2">
                  <a:shade val="67500"/>
                  <a:satMod val="115000"/>
                  <a:alpha val="79000"/>
                </a:schemeClr>
              </a:gs>
              <a:gs pos="100000">
                <a:schemeClr val="accent1">
                  <a:lumMod val="40000"/>
                  <a:lumOff val="60000"/>
                  <a:alpha val="9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
          <p:cNvSpPr>
            <a:spLocks noChangeArrowheads="1"/>
          </p:cNvSpPr>
          <p:nvPr/>
        </p:nvSpPr>
        <p:spPr bwMode="auto">
          <a:xfrm>
            <a:off x="270935" y="2014735"/>
            <a:ext cx="1168883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000" b="1" dirty="0">
                <a:latin typeface="Calibri Light" panose="020F0302020204030204" pitchFamily="34" charset="0"/>
              </a:rPr>
              <a:t>Section 508 (§508) was enacted to eliminate barriers in information technology, to make available new opportunities for people with disabilities, and to encourage development of technologies that will help achieve these goals.  The GSA/OGP Section 508 Program provides technical assistance to Federal agencies  and the US Postal Service by developing, deploying, and managing policies, guidance,  tools, websites, training and resources to help improve compliance and conformance with §508. </a:t>
            </a:r>
            <a:endParaRPr kumimoji="0" lang="en-US" altLang="en-US" sz="1000" b="1" u="none" strike="noStrike" cap="none" normalizeH="0" baseline="0" dirty="0">
              <a:ln>
                <a:noFill/>
              </a:ln>
              <a:effectLst>
                <a:outerShdw blurRad="38100" dist="38100" dir="2700000" algn="tl">
                  <a:srgbClr val="000000">
                    <a:alpha val="43137"/>
                  </a:srgbClr>
                </a:outerShdw>
              </a:effectLst>
              <a:latin typeface="Calibri Light" panose="020F0302020204030204" pitchFamily="34" charset="0"/>
              <a:ea typeface="Adobe Gothic Std B" pitchFamily="34" charset="-128"/>
              <a:cs typeface="Arial" pitchFamily="34" charset="0"/>
            </a:endParaRPr>
          </a:p>
        </p:txBody>
      </p:sp>
      <p:cxnSp>
        <p:nvCxnSpPr>
          <p:cNvPr id="27" name="Straight Connector 26"/>
          <p:cNvCxnSpPr/>
          <p:nvPr/>
        </p:nvCxnSpPr>
        <p:spPr>
          <a:xfrm>
            <a:off x="7454531" y="813163"/>
            <a:ext cx="1416606"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2"/>
            <a:ext cx="4180114" cy="1257301"/>
          </a:xfrm>
          <a:prstGeom prst="rect">
            <a:avLst/>
          </a:prstGeom>
          <a:gradFill flip="none" rotWithShape="1">
            <a:gsLst>
              <a:gs pos="58000">
                <a:schemeClr val="bg1">
                  <a:lumMod val="95000"/>
                  <a:alpha val="33000"/>
                </a:schemeClr>
              </a:gs>
              <a:gs pos="100000">
                <a:schemeClr val="bg1">
                  <a:lumMod val="75000"/>
                  <a:alpha val="23000"/>
                </a:schemeClr>
              </a:gs>
              <a:gs pos="0">
                <a:schemeClr val="bg1">
                  <a:lumMod val="85000"/>
                  <a:alpha val="27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681" y="307724"/>
            <a:ext cx="1668178" cy="635293"/>
          </a:xfrm>
          <a:prstGeom prst="rect">
            <a:avLst/>
          </a:prstGeom>
        </p:spPr>
      </p:pic>
      <p:sp>
        <p:nvSpPr>
          <p:cNvPr id="47" name="Rectangle 3"/>
          <p:cNvSpPr>
            <a:spLocks noChangeArrowheads="1"/>
          </p:cNvSpPr>
          <p:nvPr/>
        </p:nvSpPr>
        <p:spPr bwMode="auto">
          <a:xfrm>
            <a:off x="377123" y="4392211"/>
            <a:ext cx="548180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171450" lvl="1" indent="-171450" eaLnBrk="0" fontAlgn="base" hangingPunct="0">
              <a:spcBef>
                <a:spcPct val="0"/>
              </a:spcBef>
              <a:spcAft>
                <a:spcPct val="0"/>
              </a:spcAft>
              <a:buClr>
                <a:schemeClr val="tx2"/>
              </a:buClr>
              <a:buSzPct val="120000"/>
              <a:buFont typeface="Wingdings" panose="05000000000000000000" pitchFamily="2" charset="2"/>
              <a:buChar char="ü"/>
            </a:pPr>
            <a:r>
              <a:rPr lang="en-US" altLang="en-US" sz="1100" b="1" dirty="0">
                <a:latin typeface="Calibri Light" panose="020F0302020204030204" pitchFamily="34" charset="0"/>
                <a:cs typeface="Arial" pitchFamily="34" charset="0"/>
              </a:rPr>
              <a:t>Provide Procurement Guidance &amp; the BuyAccessible Tools :</a:t>
            </a:r>
          </a:p>
          <a:p>
            <a:pPr marL="457200" lvl="2" indent="-171450" eaLnBrk="0" fontAlgn="base" hangingPunct="0">
              <a:spcBef>
                <a:spcPct val="0"/>
              </a:spcBef>
              <a:spcAft>
                <a:spcPct val="0"/>
              </a:spcAft>
              <a:buClr>
                <a:schemeClr val="tx2"/>
              </a:buClr>
              <a:buSzPct val="120000"/>
              <a:buFont typeface="Arial" panose="020B0604020202020204" pitchFamily="34" charset="0"/>
              <a:buChar char="•"/>
            </a:pPr>
            <a:r>
              <a:rPr lang="en-US" altLang="en-US" sz="1000" dirty="0">
                <a:latin typeface="Calibri Light" panose="020F0302020204030204" pitchFamily="34" charset="0"/>
                <a:cs typeface="Arial" pitchFamily="34" charset="0"/>
              </a:rPr>
              <a:t>Procurement requirements §508 review assistance</a:t>
            </a:r>
          </a:p>
          <a:p>
            <a:pPr marL="457200" lvl="2" indent="-171450" eaLnBrk="0" fontAlgn="base" hangingPunct="0">
              <a:spcBef>
                <a:spcPct val="0"/>
              </a:spcBef>
              <a:spcAft>
                <a:spcPct val="0"/>
              </a:spcAft>
              <a:buClr>
                <a:schemeClr val="tx2"/>
              </a:buClr>
              <a:buSzPct val="120000"/>
              <a:buFont typeface="Arial" panose="020B0604020202020204" pitchFamily="34" charset="0"/>
              <a:buChar char="•"/>
            </a:pPr>
            <a:r>
              <a:rPr lang="en-US" altLang="en-US" sz="1000" dirty="0">
                <a:latin typeface="Calibri Light" panose="020F0302020204030204" pitchFamily="34" charset="0"/>
                <a:cs typeface="Arial" pitchFamily="34" charset="0"/>
              </a:rPr>
              <a:t>BuyAccessible </a:t>
            </a:r>
          </a:p>
          <a:p>
            <a:pPr marL="457200" lvl="2" indent="-171450" eaLnBrk="0" fontAlgn="base" hangingPunct="0">
              <a:spcBef>
                <a:spcPct val="0"/>
              </a:spcBef>
              <a:spcAft>
                <a:spcPct val="0"/>
              </a:spcAft>
              <a:buClr>
                <a:schemeClr val="tx2"/>
              </a:buClr>
              <a:buSzPct val="120000"/>
              <a:buFont typeface="Arial" panose="020B0604020202020204" pitchFamily="34" charset="0"/>
              <a:buChar char="•"/>
            </a:pPr>
            <a:r>
              <a:rPr lang="en-US" altLang="en-US" sz="1000" dirty="0">
                <a:latin typeface="Calibri Light" panose="020F0302020204030204" pitchFamily="34" charset="0"/>
                <a:cs typeface="Arial" pitchFamily="34" charset="0"/>
              </a:rPr>
              <a:t>Quick Links</a:t>
            </a:r>
          </a:p>
          <a:p>
            <a:pPr marL="171450" lvl="1" indent="-171450" eaLnBrk="0" fontAlgn="base" hangingPunct="0">
              <a:spcBef>
                <a:spcPct val="0"/>
              </a:spcBef>
              <a:spcAft>
                <a:spcPct val="0"/>
              </a:spcAft>
              <a:buClr>
                <a:schemeClr val="tx2"/>
              </a:buClr>
              <a:buSzPct val="120000"/>
              <a:buFont typeface="Wingdings" panose="05000000000000000000" pitchFamily="2" charset="2"/>
              <a:buChar char="ü"/>
            </a:pPr>
            <a:r>
              <a:rPr lang="en-US" altLang="en-US" sz="1100" b="1" dirty="0">
                <a:latin typeface="Calibri Light" panose="020F0302020204030204" pitchFamily="34" charset="0"/>
                <a:cs typeface="Arial" pitchFamily="34" charset="0"/>
              </a:rPr>
              <a:t>Provide Website Assessment Guidance &amp; Tools (508 Conformance:)</a:t>
            </a:r>
          </a:p>
          <a:p>
            <a:pPr lvl="1" indent="-171450" eaLnBrk="0" fontAlgn="base" hangingPunct="0">
              <a:spcBef>
                <a:spcPct val="0"/>
              </a:spcBef>
              <a:spcAft>
                <a:spcPct val="0"/>
              </a:spcAft>
              <a:buClr>
                <a:schemeClr val="tx2"/>
              </a:buClr>
              <a:buSzPct val="120000"/>
              <a:buFont typeface="Arial" panose="020B0604020202020204" pitchFamily="34" charset="0"/>
              <a:buChar char="•"/>
            </a:pPr>
            <a:r>
              <a:rPr lang="en-US" altLang="en-US" sz="1000" dirty="0">
                <a:latin typeface="Calibri Light" panose="020F0302020204030204" pitchFamily="34" charset="0"/>
                <a:cs typeface="Arial" pitchFamily="34" charset="0"/>
              </a:rPr>
              <a:t>Promote the DHS Trusted Tester Program (for IT Developers)</a:t>
            </a:r>
          </a:p>
          <a:p>
            <a:pPr lvl="1" indent="-171450" eaLnBrk="0" fontAlgn="base" hangingPunct="0">
              <a:spcBef>
                <a:spcPct val="0"/>
              </a:spcBef>
              <a:spcAft>
                <a:spcPct val="0"/>
              </a:spcAft>
              <a:buClr>
                <a:schemeClr val="tx2"/>
              </a:buClr>
              <a:buSzPct val="120000"/>
              <a:buFont typeface="Arial" panose="020B0604020202020204" pitchFamily="34" charset="0"/>
              <a:buChar char="•"/>
            </a:pPr>
            <a:r>
              <a:rPr lang="en-US" altLang="en-US" sz="1000" dirty="0">
                <a:latin typeface="Calibri Light" panose="020F0302020204030204" pitchFamily="34" charset="0"/>
                <a:cs typeface="Arial" pitchFamily="34" charset="0"/>
              </a:rPr>
              <a:t>Provide tools and assistance for assessing §508 conformance of websites (via Pulse.cio.gov)</a:t>
            </a:r>
          </a:p>
          <a:p>
            <a:pPr marL="171450" lvl="1" indent="-171450" eaLnBrk="0" fontAlgn="base" hangingPunct="0">
              <a:spcBef>
                <a:spcPct val="0"/>
              </a:spcBef>
              <a:spcAft>
                <a:spcPct val="0"/>
              </a:spcAft>
              <a:buClr>
                <a:schemeClr val="tx2"/>
              </a:buClr>
              <a:buSzPct val="120000"/>
              <a:buFont typeface="Wingdings" panose="05000000000000000000" pitchFamily="2" charset="2"/>
              <a:buChar char="ü"/>
            </a:pPr>
            <a:r>
              <a:rPr lang="en-US" sz="1100" b="1" dirty="0">
                <a:latin typeface="Calibri Light" panose="020F0302020204030204" pitchFamily="34" charset="0"/>
                <a:cs typeface="Arial" pitchFamily="34" charset="0"/>
              </a:rPr>
              <a:t>Host Section508.gov as the primary portal for the Accessibility Community</a:t>
            </a:r>
          </a:p>
          <a:p>
            <a:pPr marL="457200" lvl="2" indent="-171450" eaLnBrk="0" fontAlgn="base" hangingPunct="0">
              <a:spcBef>
                <a:spcPct val="0"/>
              </a:spcBef>
              <a:spcAft>
                <a:spcPct val="0"/>
              </a:spcAft>
              <a:buClr>
                <a:schemeClr val="tx2"/>
              </a:buClr>
              <a:buSzPct val="120000"/>
              <a:buFont typeface="Arial" panose="020B0604020202020204" pitchFamily="34" charset="0"/>
              <a:buChar char="•"/>
            </a:pPr>
            <a:r>
              <a:rPr lang="en-US" sz="1000" dirty="0">
                <a:latin typeface="Calibri Light" panose="020F0302020204030204" pitchFamily="34" charset="0"/>
                <a:cs typeface="Arial" pitchFamily="34" charset="0"/>
              </a:rPr>
              <a:t>Provide information and a one-stop venue for tools, guidance and resources  on </a:t>
            </a:r>
            <a:r>
              <a:rPr lang="en-US" altLang="en-US" sz="1000" dirty="0">
                <a:latin typeface="Calibri Light" panose="020F0302020204030204" pitchFamily="34" charset="0"/>
                <a:cs typeface="Arial" pitchFamily="34" charset="0"/>
              </a:rPr>
              <a:t>§508 </a:t>
            </a:r>
            <a:r>
              <a:rPr lang="en-US" sz="1000" dirty="0">
                <a:latin typeface="Calibri Light" panose="020F0302020204030204" pitchFamily="34" charset="0"/>
                <a:cs typeface="Arial" pitchFamily="34" charset="0"/>
              </a:rPr>
              <a:t>laws, standards, &amp; acquisition regulations </a:t>
            </a:r>
            <a:endParaRPr lang="en-US" sz="1400" dirty="0"/>
          </a:p>
          <a:p>
            <a:pPr marL="285750" lvl="1" eaLnBrk="0" fontAlgn="base" hangingPunct="0">
              <a:spcBef>
                <a:spcPct val="0"/>
              </a:spcBef>
              <a:spcAft>
                <a:spcPct val="0"/>
              </a:spcAft>
              <a:buClr>
                <a:schemeClr val="tx2"/>
              </a:buClr>
              <a:buSzPct val="120000"/>
            </a:pPr>
            <a:endParaRPr lang="en-US" altLang="en-US" sz="1100" dirty="0">
              <a:solidFill>
                <a:schemeClr val="tx1">
                  <a:lumMod val="75000"/>
                  <a:lumOff val="25000"/>
                </a:schemeClr>
              </a:solidFill>
              <a:latin typeface="Calibri Light" panose="020F0302020204030204" pitchFamily="34" charset="0"/>
              <a:cs typeface="Arial" pitchFamily="34" charset="0"/>
            </a:endParaRPr>
          </a:p>
        </p:txBody>
      </p:sp>
      <p:sp>
        <p:nvSpPr>
          <p:cNvPr id="3" name="Rectangle 2"/>
          <p:cNvSpPr/>
          <p:nvPr/>
        </p:nvSpPr>
        <p:spPr>
          <a:xfrm>
            <a:off x="5984713" y="4340934"/>
            <a:ext cx="5858933"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lvl="1" eaLnBrk="0" fontAlgn="base" hangingPunct="0">
              <a:spcBef>
                <a:spcPct val="0"/>
              </a:spcBef>
              <a:spcAft>
                <a:spcPct val="0"/>
              </a:spcAft>
              <a:buClr>
                <a:schemeClr val="tx2"/>
              </a:buClr>
              <a:buSzPct val="120000"/>
            </a:pPr>
            <a:endParaRPr lang="en-US" altLang="en-US" sz="1100" b="1" dirty="0">
              <a:latin typeface="Calibri Light" panose="020F0302020204030204" pitchFamily="34" charset="0"/>
              <a:cs typeface="Arial" pitchFamily="34" charset="0"/>
            </a:endParaRPr>
          </a:p>
          <a:p>
            <a:pPr marL="171450" lvl="1" indent="-171450" eaLnBrk="0" fontAlgn="base" hangingPunct="0">
              <a:spcBef>
                <a:spcPct val="0"/>
              </a:spcBef>
              <a:spcAft>
                <a:spcPct val="0"/>
              </a:spcAft>
              <a:buClr>
                <a:schemeClr val="tx2"/>
              </a:buClr>
              <a:buSzPct val="120000"/>
              <a:buFont typeface="Wingdings" panose="05000000000000000000" pitchFamily="2" charset="2"/>
              <a:buChar char="ü"/>
            </a:pPr>
            <a:r>
              <a:rPr lang="en-US" altLang="en-US" sz="1100" b="1" dirty="0">
                <a:latin typeface="Calibri Light" panose="020F0302020204030204" pitchFamily="34" charset="0"/>
                <a:cs typeface="Arial" pitchFamily="34" charset="0"/>
              </a:rPr>
              <a:t>Promote &amp; Lead Agency Section 508 Program Maturity</a:t>
            </a:r>
          </a:p>
          <a:p>
            <a:pPr marL="342900" lvl="2" indent="-114300" eaLnBrk="0" fontAlgn="base" hangingPunct="0">
              <a:spcBef>
                <a:spcPct val="0"/>
              </a:spcBef>
              <a:spcAft>
                <a:spcPct val="0"/>
              </a:spcAft>
              <a:buClr>
                <a:schemeClr val="tx2"/>
              </a:buClr>
              <a:buSzPct val="120000"/>
              <a:buFont typeface="Arial" panose="020B0604020202020204" pitchFamily="34" charset="0"/>
              <a:buChar char="•"/>
            </a:pPr>
            <a:r>
              <a:rPr lang="en-US" altLang="en-US" sz="1100" dirty="0">
                <a:latin typeface="Calibri Light" panose="020F0302020204030204" pitchFamily="34" charset="0"/>
                <a:cs typeface="Arial" pitchFamily="34" charset="0"/>
              </a:rPr>
              <a:t>Share Government-wide Best Practices </a:t>
            </a:r>
            <a:endParaRPr lang="en-US" altLang="en-US" sz="1100" b="1" dirty="0">
              <a:latin typeface="Calibri Light" panose="020F0302020204030204" pitchFamily="34" charset="0"/>
              <a:cs typeface="Arial" pitchFamily="34" charset="0"/>
            </a:endParaRPr>
          </a:p>
          <a:p>
            <a:pPr marL="171450" lvl="1" indent="-171450" eaLnBrk="0" fontAlgn="base" hangingPunct="0">
              <a:spcBef>
                <a:spcPct val="0"/>
              </a:spcBef>
              <a:spcAft>
                <a:spcPct val="0"/>
              </a:spcAft>
              <a:buClr>
                <a:schemeClr val="tx2"/>
              </a:buClr>
              <a:buSzPct val="120000"/>
              <a:buFont typeface="Wingdings" panose="05000000000000000000" pitchFamily="2" charset="2"/>
              <a:buChar char="ü"/>
            </a:pPr>
            <a:r>
              <a:rPr lang="en-US" sz="1100" b="1" dirty="0">
                <a:latin typeface="Calibri Light" panose="020F0302020204030204" pitchFamily="34" charset="0"/>
                <a:cs typeface="Arial" pitchFamily="34" charset="0"/>
              </a:rPr>
              <a:t>Lead and Coordinate Training &amp; Professional Development</a:t>
            </a:r>
          </a:p>
          <a:p>
            <a:pPr marL="342900" lvl="2" indent="-114300" eaLnBrk="0" fontAlgn="base" hangingPunct="0">
              <a:spcBef>
                <a:spcPct val="0"/>
              </a:spcBef>
              <a:spcAft>
                <a:spcPct val="0"/>
              </a:spcAft>
              <a:buClr>
                <a:schemeClr val="tx2"/>
              </a:buClr>
              <a:buSzPct val="120000"/>
              <a:buFont typeface="Arial" panose="020B0604020202020204" pitchFamily="34" charset="0"/>
              <a:buChar char="•"/>
            </a:pPr>
            <a:r>
              <a:rPr lang="en-US" sz="1000" dirty="0">
                <a:latin typeface="Calibri Light" panose="020F0302020204030204" pitchFamily="34" charset="0"/>
                <a:cs typeface="Arial" pitchFamily="34" charset="0"/>
              </a:rPr>
              <a:t>Section508 Universe Training at </a:t>
            </a:r>
            <a:r>
              <a:rPr lang="en-US" sz="1000" dirty="0">
                <a:solidFill>
                  <a:schemeClr val="tx1">
                    <a:lumMod val="75000"/>
                    <a:lumOff val="25000"/>
                  </a:schemeClr>
                </a:solidFill>
                <a:latin typeface="Calibri Light" panose="020F0302020204030204" pitchFamily="34" charset="0"/>
                <a:cs typeface="Arial" pitchFamily="34" charset="0"/>
                <a:hlinkClick r:id="rId5"/>
              </a:rPr>
              <a:t>section508.gov </a:t>
            </a:r>
            <a:endParaRPr lang="en-US" sz="1000" dirty="0">
              <a:solidFill>
                <a:schemeClr val="tx1">
                  <a:lumMod val="75000"/>
                  <a:lumOff val="25000"/>
                </a:schemeClr>
              </a:solidFill>
              <a:latin typeface="Calibri Light" panose="020F0302020204030204" pitchFamily="34" charset="0"/>
              <a:cs typeface="Arial" pitchFamily="34" charset="0"/>
            </a:endParaRPr>
          </a:p>
          <a:p>
            <a:pPr marL="342900" lvl="2" indent="-114300" eaLnBrk="0" fontAlgn="base" hangingPunct="0">
              <a:spcBef>
                <a:spcPct val="0"/>
              </a:spcBef>
              <a:spcAft>
                <a:spcPct val="0"/>
              </a:spcAft>
              <a:buClr>
                <a:schemeClr val="tx2"/>
              </a:buClr>
              <a:buSzPct val="120000"/>
              <a:buFont typeface="Arial" panose="020B0604020202020204" pitchFamily="34" charset="0"/>
              <a:buChar char="•"/>
            </a:pPr>
            <a:r>
              <a:rPr lang="en-US" sz="1000" dirty="0">
                <a:latin typeface="Calibri Light" panose="020F0302020204030204" pitchFamily="34" charset="0"/>
                <a:cs typeface="Arial" pitchFamily="34" charset="0"/>
              </a:rPr>
              <a:t>Micro Purchase Training at </a:t>
            </a:r>
            <a:r>
              <a:rPr lang="en-US" sz="1000" dirty="0">
                <a:solidFill>
                  <a:schemeClr val="tx1">
                    <a:lumMod val="75000"/>
                    <a:lumOff val="25000"/>
                  </a:schemeClr>
                </a:solidFill>
                <a:latin typeface="Calibri Light" panose="020F0302020204030204" pitchFamily="34" charset="0"/>
                <a:cs typeface="Arial" pitchFamily="34" charset="0"/>
                <a:hlinkClick r:id="rId6"/>
              </a:rPr>
              <a:t>www.fai.gov</a:t>
            </a:r>
            <a:r>
              <a:rPr lang="en-US" sz="1000" dirty="0">
                <a:solidFill>
                  <a:schemeClr val="tx1">
                    <a:lumMod val="75000"/>
                    <a:lumOff val="25000"/>
                  </a:schemeClr>
                </a:solidFill>
                <a:latin typeface="Calibri Light" panose="020F0302020204030204" pitchFamily="34" charset="0"/>
                <a:cs typeface="Arial" pitchFamily="34" charset="0"/>
              </a:rPr>
              <a:t> </a:t>
            </a:r>
            <a:r>
              <a:rPr lang="en-US" sz="1000" dirty="0">
                <a:latin typeface="Calibri Light" panose="020F0302020204030204" pitchFamily="34" charset="0"/>
                <a:cs typeface="Arial" pitchFamily="34" charset="0"/>
              </a:rPr>
              <a:t>(FAC 047)</a:t>
            </a:r>
          </a:p>
          <a:p>
            <a:pPr marL="342900" lvl="2" indent="-114300" eaLnBrk="0" fontAlgn="base" hangingPunct="0">
              <a:spcBef>
                <a:spcPct val="0"/>
              </a:spcBef>
              <a:spcAft>
                <a:spcPct val="0"/>
              </a:spcAft>
              <a:buClr>
                <a:schemeClr val="tx2"/>
              </a:buClr>
              <a:buSzPct val="120000"/>
              <a:buFont typeface="Arial" panose="020B0604020202020204" pitchFamily="34" charset="0"/>
              <a:buChar char="•"/>
            </a:pPr>
            <a:r>
              <a:rPr lang="en-US" sz="1000" dirty="0">
                <a:latin typeface="Calibri Light" panose="020F0302020204030204" pitchFamily="34" charset="0"/>
                <a:cs typeface="Arial" pitchFamily="34" charset="0"/>
              </a:rPr>
              <a:t>Trusted Tester Training and Certification at </a:t>
            </a:r>
            <a:r>
              <a:rPr lang="en-US" sz="1000" dirty="0">
                <a:solidFill>
                  <a:schemeClr val="tx1">
                    <a:lumMod val="75000"/>
                    <a:lumOff val="25000"/>
                  </a:schemeClr>
                </a:solidFill>
                <a:latin typeface="Calibri Light" panose="020F0302020204030204" pitchFamily="34" charset="0"/>
                <a:cs typeface="Arial" pitchFamily="34" charset="0"/>
                <a:hlinkClick r:id="rId7"/>
              </a:rPr>
              <a:t>www.FAI,gov</a:t>
            </a:r>
            <a:r>
              <a:rPr lang="en-US" sz="1000" dirty="0">
                <a:solidFill>
                  <a:schemeClr val="tx1">
                    <a:lumMod val="75000"/>
                    <a:lumOff val="25000"/>
                  </a:schemeClr>
                </a:solidFill>
                <a:latin typeface="Calibri Light" panose="020F0302020204030204" pitchFamily="34" charset="0"/>
                <a:cs typeface="Arial" pitchFamily="34" charset="0"/>
              </a:rPr>
              <a:t> </a:t>
            </a:r>
          </a:p>
          <a:p>
            <a:pPr marL="342900" lvl="2" indent="-114300" eaLnBrk="0" fontAlgn="base" hangingPunct="0">
              <a:spcBef>
                <a:spcPct val="0"/>
              </a:spcBef>
              <a:spcAft>
                <a:spcPct val="0"/>
              </a:spcAft>
              <a:buClr>
                <a:schemeClr val="tx2"/>
              </a:buClr>
              <a:buSzPct val="120000"/>
              <a:buFont typeface="Arial" panose="020B0604020202020204" pitchFamily="34" charset="0"/>
              <a:buChar char="•"/>
            </a:pPr>
            <a:r>
              <a:rPr lang="en-US" sz="1000" dirty="0">
                <a:latin typeface="Calibri Light" panose="020F0302020204030204" pitchFamily="34" charset="0"/>
                <a:cs typeface="Arial" pitchFamily="34" charset="0"/>
              </a:rPr>
              <a:t>Host meetings and informational seminars that bring industry and government together to network, explore new technology, and best practices </a:t>
            </a:r>
          </a:p>
          <a:p>
            <a:pPr marL="171450" lvl="2" indent="-171450" eaLnBrk="0" fontAlgn="base" hangingPunct="0">
              <a:spcBef>
                <a:spcPct val="0"/>
              </a:spcBef>
              <a:spcAft>
                <a:spcPct val="0"/>
              </a:spcAft>
              <a:buClr>
                <a:schemeClr val="tx2"/>
              </a:buClr>
              <a:buSzPct val="120000"/>
              <a:buFont typeface="Wingdings" panose="05000000000000000000" pitchFamily="2" charset="2"/>
              <a:buChar char="ü"/>
            </a:pPr>
            <a:r>
              <a:rPr lang="en-US" sz="1000" b="1" dirty="0">
                <a:latin typeface="Calibri Light" panose="020F0302020204030204" pitchFamily="34" charset="0"/>
                <a:cs typeface="Arial" pitchFamily="34" charset="0"/>
              </a:rPr>
              <a:t>For more information contact: Helen Chamberlain at</a:t>
            </a:r>
          </a:p>
          <a:p>
            <a:pPr marL="0" lvl="2" eaLnBrk="0" fontAlgn="base" hangingPunct="0">
              <a:spcBef>
                <a:spcPct val="0"/>
              </a:spcBef>
              <a:spcAft>
                <a:spcPct val="0"/>
              </a:spcAft>
              <a:buClr>
                <a:schemeClr val="tx2"/>
              </a:buClr>
              <a:buSzPct val="120000"/>
            </a:pPr>
            <a:r>
              <a:rPr lang="en-US" sz="1000" b="1" dirty="0">
                <a:latin typeface="Calibri Light" panose="020F0302020204030204" pitchFamily="34" charset="0"/>
                <a:cs typeface="Arial" pitchFamily="34" charset="0"/>
              </a:rPr>
              <a:t>       helen.chamberlain@gsa.gov</a:t>
            </a:r>
          </a:p>
        </p:txBody>
      </p:sp>
      <p:sp>
        <p:nvSpPr>
          <p:cNvPr id="46" name="Rectangle 45"/>
          <p:cNvSpPr/>
          <p:nvPr/>
        </p:nvSpPr>
        <p:spPr>
          <a:xfrm>
            <a:off x="1566332" y="2643183"/>
            <a:ext cx="9144000" cy="310341"/>
          </a:xfrm>
          <a:prstGeom prst="rect">
            <a:avLst/>
          </a:prstGeom>
        </p:spPr>
        <p:txBody>
          <a:bodyPr wrap="square">
            <a:spAutoFit/>
          </a:bodyPr>
          <a:lstStyle/>
          <a:p>
            <a:pPr algn="ctr">
              <a:lnSpc>
                <a:spcPts val="1700"/>
              </a:lnSpc>
            </a:pPr>
            <a:r>
              <a:rPr lang="en-US" sz="1600" b="1" dirty="0">
                <a:solidFill>
                  <a:schemeClr val="tx2">
                    <a:lumMod val="75000"/>
                  </a:schemeClr>
                </a:solidFill>
                <a:latin typeface="Calibri Light" panose="020F0302020204030204" pitchFamily="34" charset="0"/>
              </a:rPr>
              <a:t>Our Goals: </a:t>
            </a:r>
          </a:p>
        </p:txBody>
      </p:sp>
      <p:cxnSp>
        <p:nvCxnSpPr>
          <p:cNvPr id="43" name="Straight Connector 42"/>
          <p:cNvCxnSpPr/>
          <p:nvPr/>
        </p:nvCxnSpPr>
        <p:spPr>
          <a:xfrm>
            <a:off x="5638801" y="1814513"/>
            <a:ext cx="999067" cy="0"/>
          </a:xfrm>
          <a:prstGeom prst="line">
            <a:avLst/>
          </a:prstGeom>
          <a:ln w="28575">
            <a:solidFill>
              <a:srgbClr val="365F9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421468" y="2607469"/>
            <a:ext cx="7433733"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1779" y="1272469"/>
            <a:ext cx="1792081" cy="49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813615" y="3164677"/>
            <a:ext cx="2624667" cy="310341"/>
          </a:xfrm>
          <a:prstGeom prst="rect">
            <a:avLst/>
          </a:prstGeom>
        </p:spPr>
        <p:txBody>
          <a:bodyPr wrap="square">
            <a:spAutoFit/>
          </a:bodyPr>
          <a:lstStyle/>
          <a:p>
            <a:pPr algn="ctr">
              <a:lnSpc>
                <a:spcPts val="1700"/>
              </a:lnSpc>
            </a:pPr>
            <a:r>
              <a:rPr lang="en-US" sz="1400" b="1" dirty="0">
                <a:solidFill>
                  <a:schemeClr val="tx2">
                    <a:lumMod val="75000"/>
                  </a:schemeClr>
                </a:solidFill>
                <a:latin typeface="Calibri Light" panose="020F0302020204030204" pitchFamily="34" charset="0"/>
              </a:rPr>
              <a:t>Buy Accessible</a:t>
            </a:r>
          </a:p>
        </p:txBody>
      </p:sp>
      <p:sp>
        <p:nvSpPr>
          <p:cNvPr id="36" name="Rectangle 35"/>
          <p:cNvSpPr/>
          <p:nvPr/>
        </p:nvSpPr>
        <p:spPr>
          <a:xfrm>
            <a:off x="4826001" y="3164677"/>
            <a:ext cx="2624667" cy="310341"/>
          </a:xfrm>
          <a:prstGeom prst="rect">
            <a:avLst/>
          </a:prstGeom>
        </p:spPr>
        <p:txBody>
          <a:bodyPr wrap="square">
            <a:spAutoFit/>
          </a:bodyPr>
          <a:lstStyle/>
          <a:p>
            <a:pPr algn="ctr">
              <a:lnSpc>
                <a:spcPts val="1700"/>
              </a:lnSpc>
            </a:pPr>
            <a:r>
              <a:rPr lang="en-US" sz="1400" b="1" dirty="0">
                <a:solidFill>
                  <a:schemeClr val="tx2">
                    <a:lumMod val="75000"/>
                  </a:schemeClr>
                </a:solidFill>
                <a:latin typeface="Calibri Light" panose="020F0302020204030204" pitchFamily="34" charset="0"/>
              </a:rPr>
              <a:t>Build Accessible</a:t>
            </a:r>
          </a:p>
        </p:txBody>
      </p:sp>
      <p:sp>
        <p:nvSpPr>
          <p:cNvPr id="38" name="Rectangle 37"/>
          <p:cNvSpPr/>
          <p:nvPr/>
        </p:nvSpPr>
        <p:spPr>
          <a:xfrm>
            <a:off x="8585201" y="3164677"/>
            <a:ext cx="2624667" cy="310341"/>
          </a:xfrm>
          <a:prstGeom prst="rect">
            <a:avLst/>
          </a:prstGeom>
        </p:spPr>
        <p:txBody>
          <a:bodyPr wrap="square">
            <a:spAutoFit/>
          </a:bodyPr>
          <a:lstStyle/>
          <a:p>
            <a:pPr algn="ctr">
              <a:lnSpc>
                <a:spcPts val="1700"/>
              </a:lnSpc>
            </a:pPr>
            <a:r>
              <a:rPr lang="en-US" sz="1400" b="1" dirty="0">
                <a:solidFill>
                  <a:schemeClr val="tx2">
                    <a:lumMod val="75000"/>
                  </a:schemeClr>
                </a:solidFill>
                <a:latin typeface="Calibri Light" panose="020F0302020204030204" pitchFamily="34" charset="0"/>
              </a:rPr>
              <a:t>Be Accessible</a:t>
            </a:r>
          </a:p>
        </p:txBody>
      </p:sp>
      <p:sp>
        <p:nvSpPr>
          <p:cNvPr id="39" name="Rectangle 38"/>
          <p:cNvSpPr/>
          <p:nvPr/>
        </p:nvSpPr>
        <p:spPr>
          <a:xfrm>
            <a:off x="1566332" y="3936202"/>
            <a:ext cx="9144000" cy="310341"/>
          </a:xfrm>
          <a:prstGeom prst="rect">
            <a:avLst/>
          </a:prstGeom>
        </p:spPr>
        <p:txBody>
          <a:bodyPr wrap="square">
            <a:spAutoFit/>
          </a:bodyPr>
          <a:lstStyle/>
          <a:p>
            <a:pPr algn="ctr">
              <a:lnSpc>
                <a:spcPts val="1700"/>
              </a:lnSpc>
            </a:pPr>
            <a:r>
              <a:rPr lang="en-US" sz="1600" b="1" dirty="0">
                <a:solidFill>
                  <a:schemeClr val="tx2">
                    <a:lumMod val="75000"/>
                  </a:schemeClr>
                </a:solidFill>
                <a:latin typeface="Calibri Light" panose="020F0302020204030204" pitchFamily="34" charset="0"/>
              </a:rPr>
              <a:t>What We Do: </a:t>
            </a:r>
          </a:p>
        </p:txBody>
      </p:sp>
      <p:cxnSp>
        <p:nvCxnSpPr>
          <p:cNvPr id="40" name="Straight Connector 39"/>
          <p:cNvCxnSpPr/>
          <p:nvPr/>
        </p:nvCxnSpPr>
        <p:spPr>
          <a:xfrm>
            <a:off x="4216400" y="3257550"/>
            <a:ext cx="0" cy="5214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58667" y="3257550"/>
            <a:ext cx="0" cy="52149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1"/>
          <p:cNvSpPr>
            <a:spLocks noChangeArrowheads="1"/>
          </p:cNvSpPr>
          <p:nvPr/>
        </p:nvSpPr>
        <p:spPr bwMode="auto">
          <a:xfrm>
            <a:off x="628162" y="3412713"/>
            <a:ext cx="2995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000" b="1" dirty="0">
                <a:solidFill>
                  <a:schemeClr val="tx1">
                    <a:lumMod val="75000"/>
                    <a:lumOff val="25000"/>
                  </a:schemeClr>
                </a:solidFill>
                <a:latin typeface="Calibri Light" panose="020F0302020204030204" pitchFamily="34" charset="0"/>
              </a:rPr>
              <a:t>Striving for all Federal solicitations to comply with §508 requirements in advance of award.</a:t>
            </a:r>
            <a:endParaRPr kumimoji="0" lang="en-US" altLang="en-US" sz="1000" b="1"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ea typeface="Adobe Gothic Std B" pitchFamily="34" charset="-128"/>
              <a:cs typeface="Arial" pitchFamily="34" charset="0"/>
            </a:endParaRPr>
          </a:p>
        </p:txBody>
      </p:sp>
      <p:sp>
        <p:nvSpPr>
          <p:cNvPr id="50" name="Rectangle 1"/>
          <p:cNvSpPr>
            <a:spLocks noChangeArrowheads="1"/>
          </p:cNvSpPr>
          <p:nvPr/>
        </p:nvSpPr>
        <p:spPr bwMode="auto">
          <a:xfrm>
            <a:off x="4877615" y="3374242"/>
            <a:ext cx="252143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000" b="1" dirty="0">
                <a:solidFill>
                  <a:schemeClr val="tx1">
                    <a:lumMod val="75000"/>
                    <a:lumOff val="25000"/>
                  </a:schemeClr>
                </a:solidFill>
                <a:latin typeface="Calibri Light" panose="020F0302020204030204" pitchFamily="34" charset="0"/>
              </a:rPr>
              <a:t>All Federal ICT are accessible</a:t>
            </a:r>
            <a:endParaRPr kumimoji="0" lang="en-US" altLang="en-US" sz="1000" b="1"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ea typeface="Adobe Gothic Std B" pitchFamily="34" charset="-128"/>
              <a:cs typeface="Arial" pitchFamily="34" charset="0"/>
            </a:endParaRPr>
          </a:p>
        </p:txBody>
      </p:sp>
      <p:sp>
        <p:nvSpPr>
          <p:cNvPr id="51" name="Rectangle 1"/>
          <p:cNvSpPr>
            <a:spLocks noChangeArrowheads="1"/>
          </p:cNvSpPr>
          <p:nvPr/>
        </p:nvSpPr>
        <p:spPr bwMode="auto">
          <a:xfrm>
            <a:off x="8229601" y="3393478"/>
            <a:ext cx="33358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1000" b="1" dirty="0">
                <a:solidFill>
                  <a:schemeClr val="tx1">
                    <a:lumMod val="75000"/>
                    <a:lumOff val="25000"/>
                  </a:schemeClr>
                </a:solidFill>
                <a:latin typeface="Calibri Light" panose="020F0302020204030204" pitchFamily="34" charset="0"/>
              </a:rPr>
              <a:t>A consistent yet flexible approach to § 508 Program operations grounded in best practices, exists across the federal government</a:t>
            </a:r>
            <a:endParaRPr kumimoji="0" lang="en-US" altLang="en-US" sz="1000" b="1"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Calibri Light" panose="020F0302020204030204" pitchFamily="34" charset="0"/>
              <a:ea typeface="Adobe Gothic Std B" pitchFamily="34" charset="-128"/>
              <a:cs typeface="Arial" pitchFamily="34" charset="0"/>
            </a:endParaRPr>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6402" y="2857500"/>
            <a:ext cx="795865" cy="335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5799" y="2880306"/>
            <a:ext cx="745067" cy="30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65695" y="2893218"/>
            <a:ext cx="663678" cy="32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321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Section 508 of the </a:t>
            </a:r>
            <a:br>
              <a:rPr lang="en-US" dirty="0"/>
            </a:br>
            <a:r>
              <a:rPr lang="en-US" dirty="0"/>
              <a:t>Rehabilitation Act Amendments</a:t>
            </a:r>
          </a:p>
        </p:txBody>
      </p:sp>
      <p:sp>
        <p:nvSpPr>
          <p:cNvPr id="3" name="Content Placeholder 2"/>
          <p:cNvSpPr>
            <a:spLocks noGrp="1"/>
          </p:cNvSpPr>
          <p:nvPr>
            <p:ph idx="1"/>
          </p:nvPr>
        </p:nvSpPr>
        <p:spPr/>
        <p:txBody>
          <a:bodyPr/>
          <a:lstStyle/>
          <a:p>
            <a:r>
              <a:rPr lang="en-US" dirty="0"/>
              <a:t>When Federal agencies develop, procure, maintain, or use electronic and information technology, they must ensure that it is accessible to Federal employees and individuals with disabilities who are members of the public seeking information or services from a Federal agency unless an undue burden would be imposed on the agency</a:t>
            </a:r>
          </a:p>
          <a:p>
            <a:r>
              <a:rPr lang="en-US" dirty="0"/>
              <a:t>Access Board sets standards; incorporated in the Federal Acquisition Regulations</a:t>
            </a:r>
          </a:p>
          <a:p>
            <a:r>
              <a:rPr lang="en-US" dirty="0"/>
              <a:t>Access Board and the General Services Administration provide technical assistance</a:t>
            </a:r>
          </a:p>
        </p:txBody>
      </p:sp>
    </p:spTree>
    <p:extLst>
      <p:ext uri="{BB962C8B-B14F-4D97-AF65-F5344CB8AC3E}">
        <p14:creationId xmlns:p14="http://schemas.microsoft.com/office/powerpoint/2010/main" val="274459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3" name="Content Placeholder 2"/>
          <p:cNvSpPr>
            <a:spLocks noGrp="1"/>
          </p:cNvSpPr>
          <p:nvPr>
            <p:ph idx="1"/>
          </p:nvPr>
        </p:nvSpPr>
        <p:spPr/>
        <p:txBody>
          <a:bodyPr/>
          <a:lstStyle/>
          <a:p>
            <a:r>
              <a:rPr lang="en-US" dirty="0"/>
              <a:t>Bi-monthly webinar series on Section 508 issues  (2013 – present)</a:t>
            </a:r>
          </a:p>
          <a:p>
            <a:r>
              <a:rPr lang="en-US" dirty="0">
                <a:hlinkClick r:id="rId2"/>
              </a:rPr>
              <a:t>https://www.access-board.gov/training/webinars</a:t>
            </a:r>
            <a:endParaRPr lang="en-US" dirty="0"/>
          </a:p>
          <a:p>
            <a:endParaRPr lang="en-US" dirty="0"/>
          </a:p>
        </p:txBody>
      </p:sp>
    </p:spTree>
    <p:extLst>
      <p:ext uri="{BB962C8B-B14F-4D97-AF65-F5344CB8AC3E}">
        <p14:creationId xmlns:p14="http://schemas.microsoft.com/office/powerpoint/2010/main" val="176641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Chief Information Officers’ Council (CIOC</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Principal </a:t>
            </a:r>
            <a:r>
              <a:rPr lang="en-US" dirty="0"/>
              <a:t>interagency forum on federal agency practices for IT management</a:t>
            </a:r>
          </a:p>
          <a:p>
            <a:endParaRPr lang="en-US" dirty="0"/>
          </a:p>
          <a:p>
            <a:r>
              <a:rPr lang="en-US" dirty="0"/>
              <a:t>Mission is to improve practices related to the design, acquisition, development, modernization, use, sharing, and performance of federal government information resources</a:t>
            </a:r>
          </a:p>
          <a:p>
            <a:endParaRPr lang="en-US" dirty="0"/>
          </a:p>
          <a:p>
            <a:r>
              <a:rPr lang="en-US" dirty="0"/>
              <a:t> </a:t>
            </a:r>
            <a:r>
              <a:rPr lang="en-US" dirty="0">
                <a:hlinkClick r:id="rId3"/>
              </a:rPr>
              <a:t>https://cio.gov</a:t>
            </a:r>
            <a:r>
              <a:rPr lang="en-US" dirty="0"/>
              <a:t> </a:t>
            </a:r>
          </a:p>
        </p:txBody>
      </p:sp>
    </p:spTree>
    <p:extLst>
      <p:ext uri="{BB962C8B-B14F-4D97-AF65-F5344CB8AC3E}">
        <p14:creationId xmlns:p14="http://schemas.microsoft.com/office/powerpoint/2010/main" val="72183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8D8CFEA-78F4-44C2-80E7-0A112CFFD3D9}"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1331200201"/>
              </p:ext>
            </p:extLst>
          </p:nvPr>
        </p:nvGraphicFramePr>
        <p:xfrm>
          <a:off x="1981200" y="228600"/>
          <a:ext cx="8491728" cy="627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6400800" y="304800"/>
            <a:ext cx="3657600" cy="2773362"/>
          </a:xfrm>
        </p:spPr>
        <p:txBody>
          <a:bodyPr anchor="t">
            <a:normAutofit/>
          </a:bodyPr>
          <a:lstStyle/>
          <a:p>
            <a:pPr algn="r"/>
            <a:r>
              <a:rPr lang="en-US" sz="2800" dirty="0"/>
              <a:t>Organizational Structure of the Federal CIOC Accessibility Community of Practice</a:t>
            </a:r>
          </a:p>
        </p:txBody>
      </p:sp>
    </p:spTree>
    <p:extLst>
      <p:ext uri="{BB962C8B-B14F-4D97-AF65-F5344CB8AC3E}">
        <p14:creationId xmlns:p14="http://schemas.microsoft.com/office/powerpoint/2010/main" val="2788850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5" name="Rectangle 6"/>
          <p:cNvSpPr>
            <a:spLocks noGrp="1" noChangeArrowheads="1"/>
          </p:cNvSpPr>
          <p:nvPr>
            <p:ph type="title"/>
          </p:nvPr>
        </p:nvSpPr>
        <p:spPr>
          <a:xfrm>
            <a:off x="838200" y="365125"/>
            <a:ext cx="10515600" cy="732155"/>
          </a:xfrm>
        </p:spPr>
        <p:txBody>
          <a:bodyPr>
            <a:normAutofit/>
          </a:bodyPr>
          <a:lstStyle/>
          <a:p>
            <a:pPr algn="ctr" eaLnBrk="1" hangingPunct="1"/>
            <a:r>
              <a:rPr lang="en-US" dirty="0">
                <a:effectLst/>
              </a:rPr>
              <a:t>CIOC Accessibility Community of Practice</a:t>
            </a:r>
          </a:p>
        </p:txBody>
      </p:sp>
      <p:sp>
        <p:nvSpPr>
          <p:cNvPr id="12294" name="Rectangle 5"/>
          <p:cNvSpPr>
            <a:spLocks noGrp="1" noChangeArrowheads="1"/>
          </p:cNvSpPr>
          <p:nvPr>
            <p:ph idx="1"/>
          </p:nvPr>
        </p:nvSpPr>
        <p:spPr>
          <a:xfrm>
            <a:off x="838200" y="1244918"/>
            <a:ext cx="10515600" cy="4948152"/>
          </a:xfrm>
        </p:spPr>
        <p:txBody>
          <a:bodyPr>
            <a:normAutofit fontScale="92500"/>
          </a:bodyPr>
          <a:lstStyle/>
          <a:p>
            <a:r>
              <a:rPr lang="en-US" sz="2400" dirty="0"/>
              <a:t>The U.S. Access Board, the Department of Justice, and the General Services Administration, and federal agencies – working together </a:t>
            </a:r>
          </a:p>
          <a:p>
            <a:r>
              <a:rPr lang="en-US" sz="2400" dirty="0"/>
              <a:t>What do they do? </a:t>
            </a:r>
          </a:p>
          <a:p>
            <a:pPr lvl="1"/>
            <a:r>
              <a:rPr lang="en-US" dirty="0"/>
              <a:t>Provide a forum for federal agencies, disability advocacy groups, industry, and academia stakeholders to support the federal government’s implementation of accessible information technology</a:t>
            </a:r>
          </a:p>
          <a:p>
            <a:pPr lvl="1"/>
            <a:r>
              <a:rPr lang="en-US" dirty="0"/>
              <a:t>Discuss cross-agency issues regarding Section 508 implementation</a:t>
            </a:r>
          </a:p>
          <a:p>
            <a:pPr lvl="1"/>
            <a:r>
              <a:rPr lang="en-US" dirty="0"/>
              <a:t>Provide resources such as training curricula, tools and guidance to assist agencies with Section 508 implementation</a:t>
            </a:r>
          </a:p>
          <a:p>
            <a:pPr lvl="1"/>
            <a:r>
              <a:rPr lang="en-US" dirty="0"/>
              <a:t>Encourage agencies to share successful practices and information with each other</a:t>
            </a:r>
          </a:p>
          <a:p>
            <a:pPr lvl="1"/>
            <a:r>
              <a:rPr lang="en-US" dirty="0"/>
              <a:t>Engage disability advocacy groups, industry, and academia to tap into new sources of information and innovation for accessible technology</a:t>
            </a:r>
          </a:p>
          <a:p>
            <a:pPr lvl="1"/>
            <a:r>
              <a:rPr lang="en-US" dirty="0"/>
              <a:t>Increase awareness of the Section 508 law, and regulations</a:t>
            </a:r>
          </a:p>
          <a:p>
            <a:pPr lvl="1"/>
            <a:r>
              <a:rPr lang="en-US" dirty="0">
                <a:hlinkClick r:id="rId3"/>
              </a:rPr>
              <a:t>https://cio.gov/about/groups/accessibility-cop/</a:t>
            </a:r>
            <a:endParaRPr lang="en-US" dirty="0"/>
          </a:p>
          <a:p>
            <a:pPr marL="457200" lvl="1" indent="0">
              <a:buNone/>
            </a:pPr>
            <a:endParaRPr lang="en-US" dirty="0"/>
          </a:p>
          <a:p>
            <a:endParaRPr lang="en-US" sz="2400" dirty="0"/>
          </a:p>
        </p:txBody>
      </p:sp>
      <p:sp>
        <p:nvSpPr>
          <p:cNvPr id="8" name="Slide Number Placeholder 3"/>
          <p:cNvSpPr>
            <a:spLocks noGrp="1"/>
          </p:cNvSpPr>
          <p:nvPr>
            <p:ph type="sldNum" sz="quarter" idx="12"/>
          </p:nvPr>
        </p:nvSpPr>
        <p:spPr>
          <a:xfrm>
            <a:off x="8077200" y="6356351"/>
            <a:ext cx="2133600" cy="365125"/>
          </a:xfrm>
        </p:spPr>
        <p:txBody>
          <a:bodyPr/>
          <a:lstStyle/>
          <a:p>
            <a:fld id="{38D8CFEA-78F4-44C2-80E7-0A112CFFD3D9}" type="slidenum">
              <a:rPr lang="en-US" smtClean="0"/>
              <a:pPr/>
              <a:t>7</a:t>
            </a:fld>
            <a:endParaRPr lang="en-US" dirty="0"/>
          </a:p>
        </p:txBody>
      </p:sp>
    </p:spTree>
    <p:extLst>
      <p:ext uri="{BB962C8B-B14F-4D97-AF65-F5344CB8AC3E}">
        <p14:creationId xmlns:p14="http://schemas.microsoft.com/office/powerpoint/2010/main" val="420159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Accessible Documents</a:t>
            </a:r>
          </a:p>
        </p:txBody>
      </p:sp>
    </p:spTree>
    <p:extLst>
      <p:ext uri="{BB962C8B-B14F-4D97-AF65-F5344CB8AC3E}">
        <p14:creationId xmlns:p14="http://schemas.microsoft.com/office/powerpoint/2010/main" val="368411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documents covered by current 508?</a:t>
            </a:r>
          </a:p>
        </p:txBody>
      </p:sp>
      <p:sp>
        <p:nvSpPr>
          <p:cNvPr id="3" name="Content Placeholder 2"/>
          <p:cNvSpPr>
            <a:spLocks noGrp="1"/>
          </p:cNvSpPr>
          <p:nvPr>
            <p:ph idx="1"/>
          </p:nvPr>
        </p:nvSpPr>
        <p:spPr/>
        <p:txBody>
          <a:bodyPr>
            <a:normAutofit lnSpcReduction="10000"/>
          </a:bodyPr>
          <a:lstStyle/>
          <a:p>
            <a:r>
              <a:rPr lang="en-US" dirty="0"/>
              <a:t>Electronic documents meet the 508 definition for EIT</a:t>
            </a:r>
          </a:p>
          <a:p>
            <a:r>
              <a:rPr lang="en-US" dirty="0"/>
              <a:t>§1194.4 Electronic and Information Technology (E&amp;IT) </a:t>
            </a:r>
          </a:p>
          <a:p>
            <a:pPr lvl="1"/>
            <a:r>
              <a:rPr lang="en-US" dirty="0"/>
              <a:t>“Includes information technology and any equipment or interconnected system or subsystem of equipment, that is used in the creation, conversion, or duplication of data or information. “[Examples omitted] </a:t>
            </a:r>
          </a:p>
          <a:p>
            <a:endParaRPr lang="en-US" dirty="0"/>
          </a:p>
          <a:p>
            <a:r>
              <a:rPr lang="en-US" dirty="0"/>
              <a:t>From </a:t>
            </a:r>
            <a:r>
              <a:rPr lang="en-US" u="sng" dirty="0"/>
              <a:t>Section508.gov</a:t>
            </a:r>
            <a:r>
              <a:rPr lang="en-US" dirty="0"/>
              <a:t> Frequently Asked Questions:</a:t>
            </a:r>
          </a:p>
          <a:p>
            <a:pPr lvl="1"/>
            <a:r>
              <a:rPr lang="en-US" dirty="0"/>
              <a:t>Question C.7.i:  Must Portable Document Format (PDF) files that are displayed on a Federal website meet the Access Board’s standards?</a:t>
            </a:r>
          </a:p>
          <a:p>
            <a:pPr lvl="1"/>
            <a:r>
              <a:rPr lang="en-US" dirty="0"/>
              <a:t>Answer:  Yes…</a:t>
            </a:r>
          </a:p>
          <a:p>
            <a:r>
              <a:rPr lang="en-US" dirty="0"/>
              <a:t>So what standards to use?</a:t>
            </a:r>
          </a:p>
        </p:txBody>
      </p:sp>
    </p:spTree>
    <p:extLst>
      <p:ext uri="{BB962C8B-B14F-4D97-AF65-F5344CB8AC3E}">
        <p14:creationId xmlns:p14="http://schemas.microsoft.com/office/powerpoint/2010/main" val="159214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Widescreen</PresentationFormat>
  <Paragraphs>197</Paragraphs>
  <Slides>23</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Adobe Gothic Std B</vt:lpstr>
      <vt:lpstr>Arial</vt:lpstr>
      <vt:lpstr>Arial Narrow</vt:lpstr>
      <vt:lpstr>Calibri</vt:lpstr>
      <vt:lpstr>Calibri Light</vt:lpstr>
      <vt:lpstr>Lucida Grande</vt:lpstr>
      <vt:lpstr>Tahoma</vt:lpstr>
      <vt:lpstr>Times New Roman</vt:lpstr>
      <vt:lpstr>Wingdings</vt:lpstr>
      <vt:lpstr>Office Theme</vt:lpstr>
      <vt:lpstr>Section 508 and FOIA </vt:lpstr>
      <vt:lpstr>Presenters</vt:lpstr>
      <vt:lpstr>Section 508 of the  Rehabilitation Act Amendments</vt:lpstr>
      <vt:lpstr>Technical Assistance</vt:lpstr>
      <vt:lpstr>Chief Information Officers’ Council (CIOC)</vt:lpstr>
      <vt:lpstr>Organizational Structure of the Federal CIOC Accessibility Community of Practice</vt:lpstr>
      <vt:lpstr>CIOC Accessibility Community of Practice</vt:lpstr>
      <vt:lpstr>Accessible Documents</vt:lpstr>
      <vt:lpstr>Are documents covered by current 508?</vt:lpstr>
      <vt:lpstr>Guidance for Documents</vt:lpstr>
      <vt:lpstr>SECTION 508  BASIC AUTHORING AND TESTING GUIDE  MS WORD 2013 </vt:lpstr>
      <vt:lpstr>USE STYLES TO CREATE HEADINGS</vt:lpstr>
      <vt:lpstr>To use Styles, you can either: </vt:lpstr>
      <vt:lpstr>Use Styles to Create Headings</vt:lpstr>
      <vt:lpstr>DUPLICATE VITAL INFORMATION IN HEADERS, FOOTERS AND WATERMARKS</vt:lpstr>
      <vt:lpstr>Screen shot of accessible header</vt:lpstr>
      <vt:lpstr>Check Your Work </vt:lpstr>
      <vt:lpstr>Section 508 Basic Testing Guide PDF (Portable Document Format) - DRAFT </vt:lpstr>
      <vt:lpstr>Tagged PDF </vt:lpstr>
      <vt:lpstr>Screen shot of Tagged PDF</vt:lpstr>
      <vt:lpstr>Tags </vt:lpstr>
      <vt:lpstr>Tags Example of tags that follow the visual/logical order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2016-10-20T14:48:31Z</dcterms:created>
  <dcterms:modified xsi:type="dcterms:W3CDTF">2016-10-26T11:30:31Z</dcterms:modified>
</cp:coreProperties>
</file>