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bg>
      <p:bgPr>
        <a:solidFill>
          <a:schemeClr val="lt2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"/>
          <p:cNvSpPr txBox="1"/>
          <p:nvPr>
            <p:ph idx="12" type="sldNum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" name="Google Shape;29;p2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bg>
      <p:bgPr>
        <a:solidFill>
          <a:schemeClr val="lt2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1"/>
          <p:cNvSpPr txBox="1"/>
          <p:nvPr>
            <p:ph idx="1" type="body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44" name="Google Shape;144;p11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1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11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showMasterSp="0" type="vertTitleAndTx">
  <p:cSld name="VERTICAL_TITLE_AND_VERTICAL_TEXT">
    <p:bg>
      <p:bgPr>
        <a:solidFill>
          <a:schemeClr val="lt2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1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0" name="Google Shape;150;p1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1" name="Google Shape;151;p1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1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1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4" name="Google Shape;154;p1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cap="flat" cmpd="sng" w="95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5" name="Google Shape;155;p1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6" name="Google Shape;156;p1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7" name="Google Shape;157;p12"/>
          <p:cNvSpPr txBox="1"/>
          <p:nvPr>
            <p:ph idx="12" type="sldNum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8" name="Google Shape;158;p12"/>
          <p:cNvSpPr txBox="1"/>
          <p:nvPr>
            <p:ph idx="1" type="body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59" name="Google Shape;159;p12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12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12"/>
          <p:cNvSpPr txBox="1"/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bg>
      <p:bgPr>
        <a:solidFill>
          <a:schemeClr val="lt2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" name="Google Shape;36;p3"/>
          <p:cNvSpPr txBox="1"/>
          <p:nvPr>
            <p:ph idx="1" type="subTitle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b="1" sz="1600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39" name="Google Shape;39;p3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40" name="Google Shape;40;p3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" name="Google Shape;41;p3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" name="Google Shape;42;p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3"/>
          <p:cNvSpPr txBox="1"/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showMasterSp="0" type="secHead">
  <p:cSld name="SECTION_HEADER">
    <p:bg>
      <p:bgPr>
        <a:solidFill>
          <a:schemeClr val="lt1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" name="Google Shape;48;p4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9" name="Google Shape;49;p4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Google Shape;50;p4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Google Shape;51;p4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" name="Google Shape;52;p4"/>
          <p:cNvSpPr txBox="1"/>
          <p:nvPr>
            <p:ph idx="1" type="body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b="1" sz="16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53" name="Google Shape;53;p4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4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4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57" name="Google Shape;57;p4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58" name="Google Shape;58;p4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" name="Google Shape;59;p4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4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1" name="Google Shape;61;p4"/>
          <p:cNvSpPr txBox="1"/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b="0" sz="420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bg>
      <p:bgPr>
        <a:solidFill>
          <a:schemeClr val="lt2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"/>
          <p:cNvSpPr txBox="1"/>
          <p:nvPr>
            <p:ph idx="10" type="dt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5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5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7" name="Google Shape;67;p5"/>
          <p:cNvCxnSpPr/>
          <p:nvPr/>
        </p:nvCxnSpPr>
        <p:spPr>
          <a:xfrm flipH="1" rot="10800000">
            <a:off x="4563080" y="1575652"/>
            <a:ext cx="8921" cy="4819557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8" name="Google Shape;68;p5"/>
          <p:cNvSpPr txBox="1"/>
          <p:nvPr>
            <p:ph idx="1" type="body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63537" lvl="0" marL="457200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69" name="Google Shape;69;p5"/>
          <p:cNvSpPr txBox="1"/>
          <p:nvPr>
            <p:ph idx="2" type="body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63537" lvl="0" marL="457200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showMasterSp="0" type="twoTxTwoObj">
  <p:cSld name="TWO_OBJECTS_WITH_TEXT">
    <p:bg>
      <p:bgPr>
        <a:solidFill>
          <a:schemeClr val="lt2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6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72" name="Google Shape;72;p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" name="Google Shape;75;p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6" name="Google Shape;76;p6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7" name="Google Shape;77;p6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" name="Google Shape;78;p6"/>
          <p:cNvSpPr txBox="1"/>
          <p:nvPr>
            <p:ph idx="1" type="body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rotWithShape="0" dir="5400000" dist="254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/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1870"/>
              <a:buNone/>
              <a:defRPr b="1"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350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79" name="Google Shape;79;p6"/>
          <p:cNvSpPr txBox="1"/>
          <p:nvPr>
            <p:ph idx="2" type="body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rotWithShape="0" dir="5400000" dist="254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/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1870"/>
              <a:buNone/>
              <a:defRPr b="1" sz="2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350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80" name="Google Shape;80;p6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6"/>
          <p:cNvSpPr txBox="1"/>
          <p:nvPr>
            <p:ph idx="11" type="ftr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82" name="Google Shape;82;p6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83" name="Google Shape;83;p6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6"/>
          <p:cNvSpPr txBox="1"/>
          <p:nvPr>
            <p:ph idx="3" type="body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85" name="Google Shape;85;p6"/>
          <p:cNvSpPr txBox="1"/>
          <p:nvPr>
            <p:ph idx="4" type="body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86" name="Google Shape;86;p6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p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" name="Google Shape;88;p6"/>
          <p:cNvSpPr txBox="1"/>
          <p:nvPr>
            <p:ph idx="12" type="sldNum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6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7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7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7"/>
          <p:cNvSpPr txBox="1"/>
          <p:nvPr>
            <p:ph idx="12" type="sldNum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showMasterSp="0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8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" name="Google Shape;99;p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" name="Google Shape;100;p8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" name="Google Shape;101;p8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8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8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8"/>
          <p:cNvSpPr txBox="1"/>
          <p:nvPr>
            <p:ph idx="12" type="sldNum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showMasterSp="0" type="objTx">
  <p:cSld name="OBJECT_WITH_CAPTION_TEXT"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" name="Google Shape;109;p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Google Shape;110;p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" name="Google Shape;111;p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" name="Google Shape;112;p9"/>
          <p:cNvSpPr txBox="1"/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b="1" sz="22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9"/>
          <p:cNvSpPr txBox="1"/>
          <p:nvPr>
            <p:ph idx="1" type="body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14" name="Google Shape;114;p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5" name="Google Shape;115;p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16" name="Google Shape;116;p9"/>
          <p:cNvSpPr txBox="1"/>
          <p:nvPr>
            <p:ph idx="2" type="body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17" name="Google Shape;117;p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8" name="Google Shape;118;p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9" name="Google Shape;119;p9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0" name="Google Shape;120;p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1" name="Google Shape;121;p9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9"/>
          <p:cNvSpPr txBox="1"/>
          <p:nvPr>
            <p:ph idx="11" type="ftr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showMasterSp="0" type="picTx">
  <p:cSld name="PICTURE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Google Shape;124;p1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25" name="Google Shape;125;p1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1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1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1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Google Shape;131;p1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2" name="Google Shape;132;p1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3" name="Google Shape;133;p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10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5" name="Google Shape;135;p10"/>
          <p:cNvSpPr txBox="1"/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b="1" sz="2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0"/>
          <p:cNvSpPr/>
          <p:nvPr>
            <p:ph idx="2" type="pic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b="0" i="0" sz="1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7" name="Google Shape;137;p10"/>
          <p:cNvSpPr txBox="1"/>
          <p:nvPr>
            <p:ph idx="1" type="body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indent="-281940" lvl="1" marL="91440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indent="-276225" lvl="2" marL="1371600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indent="-268605" lvl="3" marL="1828800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indent="-285750" lvl="4" marL="22860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38" name="Google Shape;138;p1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" name="Google Shape;139;p10"/>
          <p:cNvSpPr txBox="1"/>
          <p:nvPr>
            <p:ph idx="10" type="dt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0"/>
          <p:cNvSpPr txBox="1"/>
          <p:nvPr>
            <p:ph idx="11" type="ftr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" name="Google Shape;15;p1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7" name="Google Shape;17;p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8" name="Google Shape;18;p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cap="flat" cmpd="sng" w="95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9" name="Google Shape;19;p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" name="Google Shape;20;p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sz="160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sz="160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sz="160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sz="160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sz="160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sz="160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sz="160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sz="160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sz="160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b="0" i="0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1"/>
          <p:cNvSpPr txBox="1"/>
          <p:nvPr>
            <p:ph idx="1" type="body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74332" lvl="0" marL="45720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b="0" i="0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2639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20039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08609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b="0" i="0" sz="1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970"/>
              <a:buFont typeface="Georgia"/>
              <a:buNone/>
            </a:pPr>
            <a:r>
              <a:rPr lang="en-US" sz="2970"/>
              <a:t>HMS Data Structure – Motion Picture, A/V View</a:t>
            </a:r>
            <a:endParaRPr sz="2970"/>
          </a:p>
        </p:txBody>
      </p:sp>
      <p:sp>
        <p:nvSpPr>
          <p:cNvPr id="167" name="Google Shape;167;p13"/>
          <p:cNvSpPr txBox="1"/>
          <p:nvPr>
            <p:ph idx="1" type="body"/>
          </p:nvPr>
        </p:nvSpPr>
        <p:spPr>
          <a:xfrm>
            <a:off x="301752" y="1676400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22"/>
              <a:buChar char="⚫"/>
            </a:pPr>
            <a:r>
              <a:rPr lang="en-US" sz="2497"/>
              <a:t>Record Entries – Series, Collection or Unprocessed Accession Aggregate Information</a:t>
            </a:r>
            <a:endParaRPr/>
          </a:p>
          <a:p>
            <a:pPr indent="-228600" lvl="2" marL="82296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SzPts val="1388"/>
              <a:buChar char="⯍"/>
            </a:pPr>
            <a:r>
              <a:rPr lang="en-US" sz="1850"/>
              <a:t>RG, Donated Collection Names, Identifiers, Series Level NAID, Total Volume, etc.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en-US" sz="2497"/>
              <a:t>Titles – Intellectual Item Information</a:t>
            </a:r>
            <a:endParaRPr/>
          </a:p>
          <a:p>
            <a:pPr indent="-228600" lvl="2" marL="82296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SzPts val="1388"/>
              <a:buChar char="⯍"/>
            </a:pPr>
            <a:r>
              <a:rPr lang="en-US" sz="1850"/>
              <a:t>Establishing Individual Film or Recording Numbers, Names, Item Level NAID</a:t>
            </a:r>
            <a:endParaRPr sz="1850"/>
          </a:p>
          <a:p>
            <a:pPr indent="-274320" lvl="0" marL="274320" rtl="0" algn="l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en-US" sz="2497"/>
              <a:t>Assets – Physical Containers</a:t>
            </a:r>
            <a:endParaRPr/>
          </a:p>
          <a:p>
            <a:pPr indent="-228600" lvl="2" marL="82296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SzPts val="1388"/>
              <a:buChar char="⯍"/>
            </a:pPr>
            <a:r>
              <a:rPr lang="en-US" sz="1850"/>
              <a:t>Film cans, tape boxes, etc. Records Container Types (LCDRG) and individual shelf locations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en-US" sz="2497"/>
              <a:t>Elements – Physical Media</a:t>
            </a:r>
            <a:endParaRPr/>
          </a:p>
          <a:p>
            <a:pPr indent="-228600" lvl="2" marL="82296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SzPts val="1388"/>
              <a:buChar char="⯍"/>
            </a:pPr>
            <a:r>
              <a:rPr lang="en-US" sz="1850"/>
              <a:t>Actual film reels, tapes, cassettes, etc. in the containers , formats, reel numbers, dimensions, and other physical characteristics (Most fields LCDRG compliant)</a:t>
            </a:r>
            <a:endParaRPr/>
          </a:p>
          <a:p>
            <a:pPr indent="-140493" lvl="2" marL="82296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SzPts val="1388"/>
              <a:buNone/>
            </a:pPr>
            <a:r>
              <a:t/>
            </a:r>
            <a:endParaRPr sz="1850"/>
          </a:p>
          <a:p>
            <a:pPr indent="-140493" lvl="2" marL="82296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SzPts val="1388"/>
              <a:buNone/>
            </a:pPr>
            <a:r>
              <a:t/>
            </a:r>
            <a:endParaRPr sz="1850"/>
          </a:p>
          <a:p>
            <a:pPr indent="-140493" lvl="2" marL="82296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SzPts val="1388"/>
              <a:buNone/>
            </a:pPr>
            <a:r>
              <a:t/>
            </a:r>
            <a:endParaRPr sz="1850"/>
          </a:p>
          <a:p>
            <a:pPr indent="-140493" lvl="2" marL="82296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SzPts val="1388"/>
              <a:buNone/>
            </a:pPr>
            <a:r>
              <a:t/>
            </a:r>
            <a:endParaRPr sz="1850"/>
          </a:p>
          <a:p>
            <a:pPr indent="-140493" lvl="2" marL="82296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SzPts val="1388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